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04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E0FB9-9B95-DB49-8008-71A76527AFC7}" type="datetimeFigureOut">
              <a:rPr lang="en-US" smtClean="0"/>
              <a:t>09/04/2013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90B0A-9621-2949-88AC-CC8720BF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45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BEB8B-1A09-A149-B6D8-A4F6EBC4FE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0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BEB8B-1A09-A149-B6D8-A4F6EBC4FE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0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BEB8B-1A09-A149-B6D8-A4F6EBC4FE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0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17B8-5BF2-ED41-9085-A36A296EDBC6}" type="datetimeFigureOut">
              <a:rPr lang="en-US" smtClean="0"/>
              <a:t>09/04/2013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0803-22AA-D04D-AD36-D6B278408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74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17B8-5BF2-ED41-9085-A36A296EDBC6}" type="datetimeFigureOut">
              <a:rPr lang="en-US" smtClean="0"/>
              <a:t>09/04/2013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0803-22AA-D04D-AD36-D6B278408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84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17B8-5BF2-ED41-9085-A36A296EDBC6}" type="datetimeFigureOut">
              <a:rPr lang="en-US" smtClean="0"/>
              <a:t>09/04/2013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0803-22AA-D04D-AD36-D6B278408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4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17B8-5BF2-ED41-9085-A36A296EDBC6}" type="datetimeFigureOut">
              <a:rPr lang="en-US" smtClean="0"/>
              <a:t>09/04/2013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0803-22AA-D04D-AD36-D6B278408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87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17B8-5BF2-ED41-9085-A36A296EDBC6}" type="datetimeFigureOut">
              <a:rPr lang="en-US" smtClean="0"/>
              <a:t>09/04/2013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0803-22AA-D04D-AD36-D6B278408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89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17B8-5BF2-ED41-9085-A36A296EDBC6}" type="datetimeFigureOut">
              <a:rPr lang="en-US" smtClean="0"/>
              <a:t>09/04/2013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0803-22AA-D04D-AD36-D6B278408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2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17B8-5BF2-ED41-9085-A36A296EDBC6}" type="datetimeFigureOut">
              <a:rPr lang="en-US" smtClean="0"/>
              <a:t>09/04/2013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0803-22AA-D04D-AD36-D6B278408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3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17B8-5BF2-ED41-9085-A36A296EDBC6}" type="datetimeFigureOut">
              <a:rPr lang="en-US" smtClean="0"/>
              <a:t>09/04/2013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0803-22AA-D04D-AD36-D6B278408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4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17B8-5BF2-ED41-9085-A36A296EDBC6}" type="datetimeFigureOut">
              <a:rPr lang="en-US" smtClean="0"/>
              <a:t>09/04/2013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0803-22AA-D04D-AD36-D6B278408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9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17B8-5BF2-ED41-9085-A36A296EDBC6}" type="datetimeFigureOut">
              <a:rPr lang="en-US" smtClean="0"/>
              <a:t>09/04/2013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0803-22AA-D04D-AD36-D6B278408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2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917B8-5BF2-ED41-9085-A36A296EDBC6}" type="datetimeFigureOut">
              <a:rPr lang="en-US" smtClean="0"/>
              <a:t>09/04/2013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0803-22AA-D04D-AD36-D6B278408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4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917B8-5BF2-ED41-9085-A36A296EDBC6}" type="datetimeFigureOut">
              <a:rPr lang="en-US" smtClean="0"/>
              <a:t>09/04/2013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B0803-22AA-D04D-AD36-D6B278408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55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833729" y="334379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0" name="Chord 9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/>
            </a:p>
          </p:txBody>
        </p:sp>
        <p:sp>
          <p:nvSpPr>
            <p:cNvPr id="11" name="Chord 10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2" name="Straight Connector 11"/>
            <p:cNvCxnSpPr>
              <a:stCxn id="11" idx="0"/>
              <a:endCxn id="10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Figure S1 | Number of patches that contain a single helper (</a:t>
            </a:r>
            <a:r>
              <a:rPr lang="en-US" i="1" dirty="0" smtClean="0"/>
              <a:t>s</a:t>
            </a:r>
            <a:r>
              <a:rPr lang="en-US" dirty="0" smtClean="0"/>
              <a:t>).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4677869" y="334877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47" name="Chord 46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</a:t>
              </a:r>
              <a:endParaRPr lang="en-US" sz="1000" dirty="0"/>
            </a:p>
          </p:txBody>
        </p:sp>
        <p:sp>
          <p:nvSpPr>
            <p:cNvPr id="48" name="Chord 47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49" name="Straight Connector 48"/>
            <p:cNvCxnSpPr>
              <a:stCxn id="48" idx="0"/>
              <a:endCxn id="47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3010889" y="334877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51" name="Chord 50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solidFill>
              <a:srgbClr val="7F7F7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/>
            </a:p>
          </p:txBody>
        </p:sp>
        <p:sp>
          <p:nvSpPr>
            <p:cNvPr id="52" name="Chord 51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53" name="Straight Connector 52"/>
            <p:cNvCxnSpPr>
              <a:stCxn id="52" idx="0"/>
              <a:endCxn id="51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2194409" y="334877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55" name="Chord 54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56" name="Chord 55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57" name="Straight Connector 56"/>
            <p:cNvCxnSpPr>
              <a:stCxn id="56" idx="0"/>
              <a:endCxn id="55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5505689" y="3360114"/>
            <a:ext cx="540000" cy="540000"/>
            <a:chOff x="912785" y="547200"/>
            <a:chExt cx="1080000" cy="1080000"/>
          </a:xfrm>
          <a:solidFill>
            <a:srgbClr val="FFFFFF"/>
          </a:solidFill>
        </p:grpSpPr>
        <p:sp>
          <p:nvSpPr>
            <p:cNvPr id="59" name="Chord 58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</a:t>
              </a:r>
              <a:endParaRPr lang="en-US" sz="1000" dirty="0"/>
            </a:p>
          </p:txBody>
        </p:sp>
        <p:sp>
          <p:nvSpPr>
            <p:cNvPr id="60" name="Chord 59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61" name="Straight Connector 60"/>
            <p:cNvCxnSpPr>
              <a:stCxn id="60" idx="0"/>
              <a:endCxn id="59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6333509" y="3360114"/>
            <a:ext cx="540000" cy="540000"/>
            <a:chOff x="912785" y="547200"/>
            <a:chExt cx="1080000" cy="1080000"/>
          </a:xfrm>
          <a:solidFill>
            <a:srgbClr val="FFFFFF"/>
          </a:solidFill>
        </p:grpSpPr>
        <p:sp>
          <p:nvSpPr>
            <p:cNvPr id="63" name="Chord 62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</a:t>
              </a:r>
              <a:endParaRPr lang="en-US" sz="1000" dirty="0"/>
            </a:p>
          </p:txBody>
        </p:sp>
        <p:sp>
          <p:nvSpPr>
            <p:cNvPr id="64" name="Chord 63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65" name="Straight Connector 64"/>
            <p:cNvCxnSpPr>
              <a:stCxn id="64" idx="0"/>
              <a:endCxn id="63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1389269" y="334877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67" name="Chord 66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68" name="Chord 67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69" name="Straight Connector 68"/>
            <p:cNvCxnSpPr>
              <a:stCxn id="68" idx="0"/>
              <a:endCxn id="67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561449" y="334877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71" name="Chord 70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72" name="Chord 71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73" name="Straight Connector 72"/>
            <p:cNvCxnSpPr>
              <a:stCxn id="72" idx="0"/>
              <a:endCxn id="71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7161329" y="3348774"/>
            <a:ext cx="540000" cy="540000"/>
            <a:chOff x="912785" y="547200"/>
            <a:chExt cx="1080000" cy="1080000"/>
          </a:xfrm>
          <a:solidFill>
            <a:srgbClr val="FFFFFF"/>
          </a:solidFill>
        </p:grpSpPr>
        <p:sp>
          <p:nvSpPr>
            <p:cNvPr id="75" name="Chord 74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</a:t>
              </a:r>
              <a:endParaRPr lang="en-US" sz="1000" dirty="0"/>
            </a:p>
          </p:txBody>
        </p:sp>
        <p:sp>
          <p:nvSpPr>
            <p:cNvPr id="76" name="Chord 75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77" name="Straight Connector 76"/>
            <p:cNvCxnSpPr>
              <a:stCxn id="76" idx="0"/>
              <a:endCxn id="75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7989149" y="3348774"/>
            <a:ext cx="540000" cy="540000"/>
            <a:chOff x="912785" y="547200"/>
            <a:chExt cx="1080000" cy="1080000"/>
          </a:xfrm>
          <a:solidFill>
            <a:srgbClr val="FFFFFF"/>
          </a:solidFill>
        </p:grpSpPr>
        <p:sp>
          <p:nvSpPr>
            <p:cNvPr id="79" name="Chord 78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</a:t>
              </a:r>
              <a:endParaRPr lang="en-US" sz="1000" dirty="0"/>
            </a:p>
          </p:txBody>
        </p:sp>
        <p:sp>
          <p:nvSpPr>
            <p:cNvPr id="80" name="Chord 79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81" name="Straight Connector 80"/>
            <p:cNvCxnSpPr>
              <a:stCxn id="80" idx="0"/>
              <a:endCxn id="79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3" name="Elbow Connector 82"/>
          <p:cNvCxnSpPr/>
          <p:nvPr/>
        </p:nvCxnSpPr>
        <p:spPr>
          <a:xfrm rot="10800000">
            <a:off x="1077984" y="351019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/>
          <p:nvPr/>
        </p:nvCxnSpPr>
        <p:spPr>
          <a:xfrm rot="10800000">
            <a:off x="1077984" y="373561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/>
          <p:cNvCxnSpPr/>
          <p:nvPr/>
        </p:nvCxnSpPr>
        <p:spPr>
          <a:xfrm rot="10800000">
            <a:off x="1888265" y="3510201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/>
          <p:cNvCxnSpPr/>
          <p:nvPr/>
        </p:nvCxnSpPr>
        <p:spPr>
          <a:xfrm rot="10800000">
            <a:off x="1895249" y="373561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/>
          <p:cNvCxnSpPr/>
          <p:nvPr/>
        </p:nvCxnSpPr>
        <p:spPr>
          <a:xfrm rot="10800000">
            <a:off x="3524343" y="3510203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/>
          <p:cNvCxnSpPr/>
          <p:nvPr/>
        </p:nvCxnSpPr>
        <p:spPr>
          <a:xfrm rot="10800000">
            <a:off x="3524342" y="3735621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/>
          <p:nvPr/>
        </p:nvCxnSpPr>
        <p:spPr>
          <a:xfrm rot="10800000">
            <a:off x="2702631" y="3735615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/>
          <p:nvPr/>
        </p:nvCxnSpPr>
        <p:spPr>
          <a:xfrm rot="10800000">
            <a:off x="2702632" y="351019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/>
          <p:cNvCxnSpPr/>
          <p:nvPr/>
        </p:nvCxnSpPr>
        <p:spPr>
          <a:xfrm rot="10800000">
            <a:off x="8509968" y="3510220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/>
          <p:nvPr/>
        </p:nvCxnSpPr>
        <p:spPr>
          <a:xfrm rot="10800000">
            <a:off x="6850829" y="373560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/>
          <p:nvPr/>
        </p:nvCxnSpPr>
        <p:spPr>
          <a:xfrm rot="10800000">
            <a:off x="7683902" y="373560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>
          <a:xfrm rot="10800000">
            <a:off x="7683902" y="3510215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/>
          <p:cNvCxnSpPr/>
          <p:nvPr/>
        </p:nvCxnSpPr>
        <p:spPr>
          <a:xfrm rot="10800000">
            <a:off x="6850828" y="3510212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101"/>
          <p:cNvCxnSpPr/>
          <p:nvPr/>
        </p:nvCxnSpPr>
        <p:spPr>
          <a:xfrm rot="10800000">
            <a:off x="6024353" y="3735611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02"/>
          <p:cNvCxnSpPr/>
          <p:nvPr/>
        </p:nvCxnSpPr>
        <p:spPr>
          <a:xfrm rot="10800000">
            <a:off x="6024354" y="3510195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/>
          <p:nvPr/>
        </p:nvCxnSpPr>
        <p:spPr>
          <a:xfrm rot="10800000">
            <a:off x="5195188" y="3735613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/>
          <p:cNvCxnSpPr/>
          <p:nvPr/>
        </p:nvCxnSpPr>
        <p:spPr>
          <a:xfrm rot="10800000">
            <a:off x="5195188" y="351020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/>
          <p:nvPr/>
        </p:nvCxnSpPr>
        <p:spPr>
          <a:xfrm rot="10800000">
            <a:off x="4362388" y="3735624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Elbow Connector 106"/>
          <p:cNvCxnSpPr/>
          <p:nvPr/>
        </p:nvCxnSpPr>
        <p:spPr>
          <a:xfrm rot="10800000">
            <a:off x="4362388" y="3510206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Elbow Connector 107"/>
          <p:cNvCxnSpPr/>
          <p:nvPr/>
        </p:nvCxnSpPr>
        <p:spPr>
          <a:xfrm rot="10800000">
            <a:off x="8509968" y="373562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Elbow Connector 108"/>
          <p:cNvCxnSpPr/>
          <p:nvPr/>
        </p:nvCxnSpPr>
        <p:spPr>
          <a:xfrm rot="10800000">
            <a:off x="251177" y="373562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Elbow Connector 109"/>
          <p:cNvCxnSpPr/>
          <p:nvPr/>
        </p:nvCxnSpPr>
        <p:spPr>
          <a:xfrm rot="10800000">
            <a:off x="251177" y="3510218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3782009" y="196529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12" name="Chord 111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/>
            </a:p>
          </p:txBody>
        </p:sp>
        <p:sp>
          <p:nvSpPr>
            <p:cNvPr id="113" name="Chord 112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14" name="Straight Connector 113"/>
            <p:cNvCxnSpPr>
              <a:stCxn id="113" idx="0"/>
              <a:endCxn id="112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>
            <a:off x="4626149" y="1970274"/>
            <a:ext cx="540000" cy="540000"/>
            <a:chOff x="912785" y="547200"/>
            <a:chExt cx="1080000" cy="1080000"/>
          </a:xfrm>
          <a:solidFill>
            <a:srgbClr val="FFFFFF"/>
          </a:solidFill>
        </p:grpSpPr>
        <p:sp>
          <p:nvSpPr>
            <p:cNvPr id="116" name="Chord 115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</a:t>
              </a:r>
              <a:endParaRPr lang="en-US" sz="1000" dirty="0"/>
            </a:p>
          </p:txBody>
        </p:sp>
        <p:sp>
          <p:nvSpPr>
            <p:cNvPr id="117" name="Chord 116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18" name="Straight Connector 117"/>
            <p:cNvCxnSpPr>
              <a:stCxn id="117" idx="0"/>
              <a:endCxn id="116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>
            <a:off x="2959169" y="197027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20" name="Chord 119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/>
            </a:p>
          </p:txBody>
        </p:sp>
        <p:sp>
          <p:nvSpPr>
            <p:cNvPr id="121" name="Chord 120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22" name="Straight Connector 121"/>
            <p:cNvCxnSpPr>
              <a:stCxn id="121" idx="0"/>
              <a:endCxn id="120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2142689" y="197027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24" name="Chord 123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125" name="Chord 124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26" name="Straight Connector 125"/>
            <p:cNvCxnSpPr>
              <a:stCxn id="125" idx="0"/>
              <a:endCxn id="124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5453969" y="1981614"/>
            <a:ext cx="540000" cy="540000"/>
            <a:chOff x="912785" y="547200"/>
            <a:chExt cx="1080000" cy="1080000"/>
          </a:xfrm>
          <a:solidFill>
            <a:srgbClr val="FFFFFF"/>
          </a:solidFill>
        </p:grpSpPr>
        <p:sp>
          <p:nvSpPr>
            <p:cNvPr id="128" name="Chord 127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</a:t>
              </a:r>
              <a:endParaRPr lang="en-US" sz="1000" dirty="0"/>
            </a:p>
          </p:txBody>
        </p:sp>
        <p:sp>
          <p:nvSpPr>
            <p:cNvPr id="129" name="Chord 128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30" name="Straight Connector 129"/>
            <p:cNvCxnSpPr>
              <a:stCxn id="129" idx="0"/>
              <a:endCxn id="128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6281789" y="1981614"/>
            <a:ext cx="540000" cy="540000"/>
            <a:chOff x="912785" y="547200"/>
            <a:chExt cx="1080000" cy="1080000"/>
          </a:xfrm>
          <a:solidFill>
            <a:srgbClr val="FFFFFF"/>
          </a:solidFill>
        </p:grpSpPr>
        <p:sp>
          <p:nvSpPr>
            <p:cNvPr id="132" name="Chord 131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133" name="Chord 132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34" name="Straight Connector 133"/>
            <p:cNvCxnSpPr>
              <a:stCxn id="133" idx="0"/>
              <a:endCxn id="132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 134"/>
          <p:cNvGrpSpPr/>
          <p:nvPr/>
        </p:nvGrpSpPr>
        <p:grpSpPr>
          <a:xfrm>
            <a:off x="1337549" y="197027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36" name="Chord 135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137" name="Chord 136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38" name="Straight Connector 137"/>
            <p:cNvCxnSpPr>
              <a:stCxn id="137" idx="0"/>
              <a:endCxn id="136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" name="Group 138"/>
          <p:cNvGrpSpPr/>
          <p:nvPr/>
        </p:nvGrpSpPr>
        <p:grpSpPr>
          <a:xfrm>
            <a:off x="509729" y="197027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40" name="Chord 139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141" name="Chord 140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42" name="Straight Connector 141"/>
            <p:cNvCxnSpPr>
              <a:stCxn id="141" idx="0"/>
              <a:endCxn id="140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" name="Group 142"/>
          <p:cNvGrpSpPr/>
          <p:nvPr/>
        </p:nvGrpSpPr>
        <p:grpSpPr>
          <a:xfrm>
            <a:off x="7109609" y="1970274"/>
            <a:ext cx="540000" cy="540000"/>
            <a:chOff x="912785" y="547200"/>
            <a:chExt cx="1080000" cy="1080000"/>
          </a:xfrm>
          <a:solidFill>
            <a:srgbClr val="FFFFFF"/>
          </a:solidFill>
        </p:grpSpPr>
        <p:sp>
          <p:nvSpPr>
            <p:cNvPr id="144" name="Chord 143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</a:t>
              </a:r>
              <a:endParaRPr lang="en-US" sz="1000" dirty="0"/>
            </a:p>
          </p:txBody>
        </p:sp>
        <p:sp>
          <p:nvSpPr>
            <p:cNvPr id="145" name="Chord 144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46" name="Straight Connector 145"/>
            <p:cNvCxnSpPr>
              <a:stCxn id="145" idx="0"/>
              <a:endCxn id="144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7937429" y="1970274"/>
            <a:ext cx="540000" cy="540000"/>
            <a:chOff x="912785" y="547200"/>
            <a:chExt cx="1080000" cy="1080000"/>
          </a:xfrm>
          <a:solidFill>
            <a:srgbClr val="FFFFFF"/>
          </a:solidFill>
        </p:grpSpPr>
        <p:sp>
          <p:nvSpPr>
            <p:cNvPr id="148" name="Chord 147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149" name="Chord 148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50" name="Straight Connector 149"/>
            <p:cNvCxnSpPr>
              <a:stCxn id="149" idx="0"/>
              <a:endCxn id="148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1" name="Elbow Connector 150"/>
          <p:cNvCxnSpPr/>
          <p:nvPr/>
        </p:nvCxnSpPr>
        <p:spPr>
          <a:xfrm rot="10800000">
            <a:off x="1026264" y="213169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Elbow Connector 151"/>
          <p:cNvCxnSpPr/>
          <p:nvPr/>
        </p:nvCxnSpPr>
        <p:spPr>
          <a:xfrm rot="10800000">
            <a:off x="1026264" y="235711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Elbow Connector 152"/>
          <p:cNvCxnSpPr/>
          <p:nvPr/>
        </p:nvCxnSpPr>
        <p:spPr>
          <a:xfrm rot="10800000">
            <a:off x="1836545" y="2131701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Elbow Connector 153"/>
          <p:cNvCxnSpPr/>
          <p:nvPr/>
        </p:nvCxnSpPr>
        <p:spPr>
          <a:xfrm rot="10800000">
            <a:off x="1843529" y="235711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Elbow Connector 154"/>
          <p:cNvCxnSpPr/>
          <p:nvPr/>
        </p:nvCxnSpPr>
        <p:spPr>
          <a:xfrm rot="10800000">
            <a:off x="3472623" y="2131703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Elbow Connector 155"/>
          <p:cNvCxnSpPr/>
          <p:nvPr/>
        </p:nvCxnSpPr>
        <p:spPr>
          <a:xfrm rot="10800000">
            <a:off x="3472622" y="2357121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Elbow Connector 156"/>
          <p:cNvCxnSpPr/>
          <p:nvPr/>
        </p:nvCxnSpPr>
        <p:spPr>
          <a:xfrm rot="10800000">
            <a:off x="2650911" y="2357115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Elbow Connector 157"/>
          <p:cNvCxnSpPr/>
          <p:nvPr/>
        </p:nvCxnSpPr>
        <p:spPr>
          <a:xfrm rot="10800000">
            <a:off x="2650912" y="213169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Elbow Connector 158"/>
          <p:cNvCxnSpPr/>
          <p:nvPr/>
        </p:nvCxnSpPr>
        <p:spPr>
          <a:xfrm rot="10800000">
            <a:off x="8458248" y="2131720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Elbow Connector 159"/>
          <p:cNvCxnSpPr/>
          <p:nvPr/>
        </p:nvCxnSpPr>
        <p:spPr>
          <a:xfrm rot="10800000">
            <a:off x="6799109" y="235710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Elbow Connector 160"/>
          <p:cNvCxnSpPr/>
          <p:nvPr/>
        </p:nvCxnSpPr>
        <p:spPr>
          <a:xfrm rot="10800000">
            <a:off x="7632182" y="235710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Elbow Connector 161"/>
          <p:cNvCxnSpPr/>
          <p:nvPr/>
        </p:nvCxnSpPr>
        <p:spPr>
          <a:xfrm rot="10800000">
            <a:off x="7632182" y="2131715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Elbow Connector 162"/>
          <p:cNvCxnSpPr/>
          <p:nvPr/>
        </p:nvCxnSpPr>
        <p:spPr>
          <a:xfrm rot="10800000">
            <a:off x="6799108" y="2131712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Elbow Connector 163"/>
          <p:cNvCxnSpPr/>
          <p:nvPr/>
        </p:nvCxnSpPr>
        <p:spPr>
          <a:xfrm rot="10800000">
            <a:off x="5972633" y="2357111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Elbow Connector 164"/>
          <p:cNvCxnSpPr/>
          <p:nvPr/>
        </p:nvCxnSpPr>
        <p:spPr>
          <a:xfrm rot="10800000">
            <a:off x="5972634" y="2131695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Elbow Connector 165"/>
          <p:cNvCxnSpPr/>
          <p:nvPr/>
        </p:nvCxnSpPr>
        <p:spPr>
          <a:xfrm rot="10800000">
            <a:off x="5143468" y="2357113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Elbow Connector 166"/>
          <p:cNvCxnSpPr/>
          <p:nvPr/>
        </p:nvCxnSpPr>
        <p:spPr>
          <a:xfrm rot="10800000">
            <a:off x="5143468" y="213170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Elbow Connector 167"/>
          <p:cNvCxnSpPr/>
          <p:nvPr/>
        </p:nvCxnSpPr>
        <p:spPr>
          <a:xfrm rot="10800000">
            <a:off x="4310668" y="2357124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168"/>
          <p:cNvCxnSpPr/>
          <p:nvPr/>
        </p:nvCxnSpPr>
        <p:spPr>
          <a:xfrm rot="10800000">
            <a:off x="4310668" y="2131706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Elbow Connector 169"/>
          <p:cNvCxnSpPr/>
          <p:nvPr/>
        </p:nvCxnSpPr>
        <p:spPr>
          <a:xfrm rot="10800000">
            <a:off x="8458248" y="235712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Elbow Connector 170"/>
          <p:cNvCxnSpPr/>
          <p:nvPr/>
        </p:nvCxnSpPr>
        <p:spPr>
          <a:xfrm rot="10800000">
            <a:off x="199457" y="235712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Elbow Connector 171"/>
          <p:cNvCxnSpPr/>
          <p:nvPr/>
        </p:nvCxnSpPr>
        <p:spPr>
          <a:xfrm rot="10800000">
            <a:off x="199457" y="2131718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3" name="Group 172"/>
          <p:cNvGrpSpPr/>
          <p:nvPr/>
        </p:nvGrpSpPr>
        <p:grpSpPr>
          <a:xfrm>
            <a:off x="3838709" y="475493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74" name="Chord 173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solidFill>
              <a:srgbClr val="7F7F7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/>
            </a:p>
          </p:txBody>
        </p:sp>
        <p:sp>
          <p:nvSpPr>
            <p:cNvPr id="175" name="Chord 174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76" name="Straight Connector 175"/>
            <p:cNvCxnSpPr>
              <a:stCxn id="175" idx="0"/>
              <a:endCxn id="174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/>
        </p:nvGrpSpPr>
        <p:grpSpPr>
          <a:xfrm>
            <a:off x="4682849" y="475991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78" name="Chord 177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</a:t>
              </a:r>
              <a:endParaRPr lang="en-US" sz="1000" dirty="0"/>
            </a:p>
          </p:txBody>
        </p:sp>
        <p:sp>
          <p:nvSpPr>
            <p:cNvPr id="179" name="Chord 178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80" name="Straight Connector 179"/>
            <p:cNvCxnSpPr>
              <a:stCxn id="179" idx="0"/>
              <a:endCxn id="178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/>
          <p:cNvGrpSpPr/>
          <p:nvPr/>
        </p:nvGrpSpPr>
        <p:grpSpPr>
          <a:xfrm>
            <a:off x="3015869" y="4759914"/>
            <a:ext cx="540000" cy="540000"/>
            <a:chOff x="912785" y="547200"/>
            <a:chExt cx="1080000" cy="1080000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82" name="Chord 181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/>
            </a:p>
          </p:txBody>
        </p:sp>
        <p:sp>
          <p:nvSpPr>
            <p:cNvPr id="183" name="Chord 182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84" name="Straight Connector 183"/>
            <p:cNvCxnSpPr>
              <a:stCxn id="183" idx="0"/>
              <a:endCxn id="182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/>
          <p:cNvGrpSpPr/>
          <p:nvPr/>
        </p:nvGrpSpPr>
        <p:grpSpPr>
          <a:xfrm>
            <a:off x="2199389" y="475991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86" name="Chord 185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187" name="Chord 186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88" name="Straight Connector 187"/>
            <p:cNvCxnSpPr>
              <a:stCxn id="187" idx="0"/>
              <a:endCxn id="186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/>
          <p:cNvGrpSpPr/>
          <p:nvPr/>
        </p:nvGrpSpPr>
        <p:grpSpPr>
          <a:xfrm>
            <a:off x="5510669" y="4771254"/>
            <a:ext cx="540000" cy="540000"/>
            <a:chOff x="912785" y="547200"/>
            <a:chExt cx="1080000" cy="1080000"/>
          </a:xfrm>
          <a:solidFill>
            <a:schemeClr val="bg1"/>
          </a:solidFill>
        </p:grpSpPr>
        <p:sp>
          <p:nvSpPr>
            <p:cNvPr id="190" name="Chord 189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</a:t>
              </a:r>
              <a:endParaRPr lang="en-US" sz="1000" dirty="0"/>
            </a:p>
          </p:txBody>
        </p:sp>
        <p:sp>
          <p:nvSpPr>
            <p:cNvPr id="191" name="Chord 190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solidFill>
              <a:srgbClr val="7F7F7F"/>
            </a:solidFill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92" name="Straight Connector 191"/>
            <p:cNvCxnSpPr>
              <a:stCxn id="191" idx="0"/>
              <a:endCxn id="190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oup 192"/>
          <p:cNvGrpSpPr/>
          <p:nvPr/>
        </p:nvGrpSpPr>
        <p:grpSpPr>
          <a:xfrm>
            <a:off x="6338489" y="4771254"/>
            <a:ext cx="540000" cy="540000"/>
            <a:chOff x="912785" y="547200"/>
            <a:chExt cx="1080000" cy="1080000"/>
          </a:xfrm>
          <a:solidFill>
            <a:srgbClr val="FFFFFF"/>
          </a:solidFill>
        </p:grpSpPr>
        <p:sp>
          <p:nvSpPr>
            <p:cNvPr id="194" name="Chord 193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195" name="Chord 194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96" name="Straight Connector 195"/>
            <p:cNvCxnSpPr>
              <a:stCxn id="195" idx="0"/>
              <a:endCxn id="194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/>
          <p:cNvGrpSpPr/>
          <p:nvPr/>
        </p:nvGrpSpPr>
        <p:grpSpPr>
          <a:xfrm>
            <a:off x="1394249" y="475991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98" name="Chord 197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199" name="Chord 198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00" name="Straight Connector 199"/>
            <p:cNvCxnSpPr>
              <a:stCxn id="199" idx="0"/>
              <a:endCxn id="198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/>
          <p:cNvGrpSpPr/>
          <p:nvPr/>
        </p:nvGrpSpPr>
        <p:grpSpPr>
          <a:xfrm>
            <a:off x="566429" y="475991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202" name="Chord 201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203" name="Chord 202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04" name="Straight Connector 203"/>
            <p:cNvCxnSpPr>
              <a:stCxn id="203" idx="0"/>
              <a:endCxn id="202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 204"/>
          <p:cNvGrpSpPr/>
          <p:nvPr/>
        </p:nvGrpSpPr>
        <p:grpSpPr>
          <a:xfrm>
            <a:off x="7166309" y="4759914"/>
            <a:ext cx="540000" cy="540000"/>
            <a:chOff x="912785" y="547200"/>
            <a:chExt cx="1080000" cy="1080000"/>
          </a:xfrm>
          <a:solidFill>
            <a:srgbClr val="FFFFFF"/>
          </a:solidFill>
        </p:grpSpPr>
        <p:sp>
          <p:nvSpPr>
            <p:cNvPr id="206" name="Chord 205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</a:t>
              </a:r>
              <a:endParaRPr lang="en-US" sz="1000" dirty="0"/>
            </a:p>
          </p:txBody>
        </p:sp>
        <p:sp>
          <p:nvSpPr>
            <p:cNvPr id="207" name="Chord 206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08" name="Straight Connector 207"/>
            <p:cNvCxnSpPr>
              <a:stCxn id="207" idx="0"/>
              <a:endCxn id="206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/>
          <p:cNvGrpSpPr/>
          <p:nvPr/>
        </p:nvGrpSpPr>
        <p:grpSpPr>
          <a:xfrm>
            <a:off x="7994129" y="4759914"/>
            <a:ext cx="540000" cy="540000"/>
            <a:chOff x="912785" y="547200"/>
            <a:chExt cx="1080000" cy="1080000"/>
          </a:xfrm>
          <a:solidFill>
            <a:srgbClr val="FFFFFF"/>
          </a:solidFill>
        </p:grpSpPr>
        <p:sp>
          <p:nvSpPr>
            <p:cNvPr id="210" name="Chord 209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</a:t>
              </a:r>
              <a:endParaRPr lang="en-US" sz="1000" dirty="0"/>
            </a:p>
          </p:txBody>
        </p:sp>
        <p:sp>
          <p:nvSpPr>
            <p:cNvPr id="211" name="Chord 210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12" name="Straight Connector 211"/>
            <p:cNvCxnSpPr>
              <a:stCxn id="211" idx="0"/>
              <a:endCxn id="210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3" name="Elbow Connector 212"/>
          <p:cNvCxnSpPr/>
          <p:nvPr/>
        </p:nvCxnSpPr>
        <p:spPr>
          <a:xfrm rot="10800000">
            <a:off x="1082964" y="492133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Elbow Connector 213"/>
          <p:cNvCxnSpPr/>
          <p:nvPr/>
        </p:nvCxnSpPr>
        <p:spPr>
          <a:xfrm rot="10800000">
            <a:off x="1082964" y="514675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Elbow Connector 214"/>
          <p:cNvCxnSpPr/>
          <p:nvPr/>
        </p:nvCxnSpPr>
        <p:spPr>
          <a:xfrm rot="10800000">
            <a:off x="1893245" y="4921341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Elbow Connector 215"/>
          <p:cNvCxnSpPr/>
          <p:nvPr/>
        </p:nvCxnSpPr>
        <p:spPr>
          <a:xfrm rot="10800000">
            <a:off x="1900229" y="514675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Elbow Connector 216"/>
          <p:cNvCxnSpPr/>
          <p:nvPr/>
        </p:nvCxnSpPr>
        <p:spPr>
          <a:xfrm rot="10800000">
            <a:off x="3529323" y="4921343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Elbow Connector 217"/>
          <p:cNvCxnSpPr/>
          <p:nvPr/>
        </p:nvCxnSpPr>
        <p:spPr>
          <a:xfrm rot="10800000">
            <a:off x="3529322" y="5146761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Elbow Connector 218"/>
          <p:cNvCxnSpPr/>
          <p:nvPr/>
        </p:nvCxnSpPr>
        <p:spPr>
          <a:xfrm rot="10800000">
            <a:off x="2707611" y="5146755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Elbow Connector 219"/>
          <p:cNvCxnSpPr/>
          <p:nvPr/>
        </p:nvCxnSpPr>
        <p:spPr>
          <a:xfrm rot="10800000">
            <a:off x="2707612" y="492133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Elbow Connector 220"/>
          <p:cNvCxnSpPr/>
          <p:nvPr/>
        </p:nvCxnSpPr>
        <p:spPr>
          <a:xfrm rot="10800000">
            <a:off x="8514948" y="4921360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2" name="Elbow Connector 221"/>
          <p:cNvCxnSpPr/>
          <p:nvPr/>
        </p:nvCxnSpPr>
        <p:spPr>
          <a:xfrm rot="10800000">
            <a:off x="6855809" y="514674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3" name="Elbow Connector 222"/>
          <p:cNvCxnSpPr/>
          <p:nvPr/>
        </p:nvCxnSpPr>
        <p:spPr>
          <a:xfrm rot="10800000">
            <a:off x="7688882" y="514674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Elbow Connector 223"/>
          <p:cNvCxnSpPr/>
          <p:nvPr/>
        </p:nvCxnSpPr>
        <p:spPr>
          <a:xfrm rot="10800000">
            <a:off x="7688882" y="4921355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Elbow Connector 224"/>
          <p:cNvCxnSpPr/>
          <p:nvPr/>
        </p:nvCxnSpPr>
        <p:spPr>
          <a:xfrm rot="10800000">
            <a:off x="6855808" y="4921352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Elbow Connector 225"/>
          <p:cNvCxnSpPr/>
          <p:nvPr/>
        </p:nvCxnSpPr>
        <p:spPr>
          <a:xfrm rot="10800000">
            <a:off x="6029333" y="5146751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Elbow Connector 226"/>
          <p:cNvCxnSpPr/>
          <p:nvPr/>
        </p:nvCxnSpPr>
        <p:spPr>
          <a:xfrm rot="10800000">
            <a:off x="6029334" y="4921335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8" name="Elbow Connector 227"/>
          <p:cNvCxnSpPr/>
          <p:nvPr/>
        </p:nvCxnSpPr>
        <p:spPr>
          <a:xfrm rot="10800000">
            <a:off x="5200168" y="5146753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9" name="Elbow Connector 228"/>
          <p:cNvCxnSpPr/>
          <p:nvPr/>
        </p:nvCxnSpPr>
        <p:spPr>
          <a:xfrm rot="10800000">
            <a:off x="5200168" y="492134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Elbow Connector 229"/>
          <p:cNvCxnSpPr/>
          <p:nvPr/>
        </p:nvCxnSpPr>
        <p:spPr>
          <a:xfrm rot="10800000">
            <a:off x="4367368" y="5146764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" name="Elbow Connector 230"/>
          <p:cNvCxnSpPr/>
          <p:nvPr/>
        </p:nvCxnSpPr>
        <p:spPr>
          <a:xfrm rot="10800000">
            <a:off x="4367368" y="4921346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Elbow Connector 231"/>
          <p:cNvCxnSpPr/>
          <p:nvPr/>
        </p:nvCxnSpPr>
        <p:spPr>
          <a:xfrm rot="10800000">
            <a:off x="8514948" y="514676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Elbow Connector 232"/>
          <p:cNvCxnSpPr/>
          <p:nvPr/>
        </p:nvCxnSpPr>
        <p:spPr>
          <a:xfrm rot="10800000">
            <a:off x="256157" y="514676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Elbow Connector 233"/>
          <p:cNvCxnSpPr/>
          <p:nvPr/>
        </p:nvCxnSpPr>
        <p:spPr>
          <a:xfrm rot="10800000">
            <a:off x="256157" y="4921358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5" name="Group 234"/>
          <p:cNvGrpSpPr/>
          <p:nvPr/>
        </p:nvGrpSpPr>
        <p:grpSpPr>
          <a:xfrm>
            <a:off x="3843689" y="557639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236" name="Chord 235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solidFill>
              <a:srgbClr val="7F7F7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/>
            </a:p>
          </p:txBody>
        </p:sp>
        <p:sp>
          <p:nvSpPr>
            <p:cNvPr id="237" name="Chord 236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38" name="Straight Connector 237"/>
            <p:cNvCxnSpPr>
              <a:stCxn id="237" idx="0"/>
              <a:endCxn id="236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9" name="Group 238"/>
          <p:cNvGrpSpPr/>
          <p:nvPr/>
        </p:nvGrpSpPr>
        <p:grpSpPr>
          <a:xfrm>
            <a:off x="4687829" y="558137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240" name="Chord 239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</a:t>
              </a:r>
              <a:endParaRPr lang="en-US" sz="1000" dirty="0"/>
            </a:p>
          </p:txBody>
        </p:sp>
        <p:sp>
          <p:nvSpPr>
            <p:cNvPr id="241" name="Chord 240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42" name="Straight Connector 241"/>
            <p:cNvCxnSpPr>
              <a:stCxn id="241" idx="0"/>
              <a:endCxn id="240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/>
          <p:cNvGrpSpPr/>
          <p:nvPr/>
        </p:nvGrpSpPr>
        <p:grpSpPr>
          <a:xfrm>
            <a:off x="3020849" y="5581374"/>
            <a:ext cx="540000" cy="540000"/>
            <a:chOff x="912785" y="547200"/>
            <a:chExt cx="1080000" cy="1080000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244" name="Chord 243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/>
            </a:p>
          </p:txBody>
        </p:sp>
        <p:sp>
          <p:nvSpPr>
            <p:cNvPr id="245" name="Chord 244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46" name="Straight Connector 245"/>
            <p:cNvCxnSpPr>
              <a:stCxn id="245" idx="0"/>
              <a:endCxn id="244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7" name="Group 246"/>
          <p:cNvGrpSpPr/>
          <p:nvPr/>
        </p:nvGrpSpPr>
        <p:grpSpPr>
          <a:xfrm>
            <a:off x="2204369" y="558137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248" name="Chord 247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249" name="Chord 248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50" name="Straight Connector 249"/>
            <p:cNvCxnSpPr>
              <a:stCxn id="249" idx="0"/>
              <a:endCxn id="248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1" name="Group 250"/>
          <p:cNvGrpSpPr/>
          <p:nvPr/>
        </p:nvGrpSpPr>
        <p:grpSpPr>
          <a:xfrm>
            <a:off x="5515649" y="5592714"/>
            <a:ext cx="540000" cy="540000"/>
            <a:chOff x="912785" y="547200"/>
            <a:chExt cx="1080000" cy="1080000"/>
          </a:xfrm>
          <a:solidFill>
            <a:schemeClr val="bg1"/>
          </a:solidFill>
        </p:grpSpPr>
        <p:sp>
          <p:nvSpPr>
            <p:cNvPr id="252" name="Chord 251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</a:t>
              </a:r>
              <a:endParaRPr lang="en-US" sz="1000" dirty="0"/>
            </a:p>
          </p:txBody>
        </p:sp>
        <p:sp>
          <p:nvSpPr>
            <p:cNvPr id="253" name="Chord 252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54" name="Straight Connector 253"/>
            <p:cNvCxnSpPr>
              <a:stCxn id="253" idx="0"/>
              <a:endCxn id="252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5" name="Group 254"/>
          <p:cNvGrpSpPr/>
          <p:nvPr/>
        </p:nvGrpSpPr>
        <p:grpSpPr>
          <a:xfrm>
            <a:off x="6343469" y="5592714"/>
            <a:ext cx="540000" cy="540000"/>
            <a:chOff x="912785" y="547200"/>
            <a:chExt cx="1080000" cy="1080000"/>
          </a:xfrm>
          <a:solidFill>
            <a:srgbClr val="FFFFFF"/>
          </a:solidFill>
        </p:grpSpPr>
        <p:sp>
          <p:nvSpPr>
            <p:cNvPr id="256" name="Chord 255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257" name="Chord 256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solidFill>
              <a:srgbClr val="7F7F7F"/>
            </a:solidFill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58" name="Straight Connector 257"/>
            <p:cNvCxnSpPr>
              <a:stCxn id="257" idx="0"/>
              <a:endCxn id="256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9" name="Group 258"/>
          <p:cNvGrpSpPr/>
          <p:nvPr/>
        </p:nvGrpSpPr>
        <p:grpSpPr>
          <a:xfrm>
            <a:off x="1399229" y="558137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260" name="Chord 259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261" name="Chord 260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62" name="Straight Connector 261"/>
            <p:cNvCxnSpPr>
              <a:stCxn id="261" idx="0"/>
              <a:endCxn id="260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3" name="Group 262"/>
          <p:cNvGrpSpPr/>
          <p:nvPr/>
        </p:nvGrpSpPr>
        <p:grpSpPr>
          <a:xfrm>
            <a:off x="571409" y="558137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264" name="Chord 263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265" name="Chord 264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66" name="Straight Connector 265"/>
            <p:cNvCxnSpPr>
              <a:stCxn id="265" idx="0"/>
              <a:endCxn id="264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7" name="Group 266"/>
          <p:cNvGrpSpPr/>
          <p:nvPr/>
        </p:nvGrpSpPr>
        <p:grpSpPr>
          <a:xfrm>
            <a:off x="7171289" y="5581374"/>
            <a:ext cx="540000" cy="540000"/>
            <a:chOff x="912785" y="547200"/>
            <a:chExt cx="1080000" cy="1080000"/>
          </a:xfrm>
          <a:solidFill>
            <a:srgbClr val="FFFFFF"/>
          </a:solidFill>
        </p:grpSpPr>
        <p:sp>
          <p:nvSpPr>
            <p:cNvPr id="268" name="Chord 267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</a:t>
              </a:r>
              <a:endParaRPr lang="en-US" sz="1000" dirty="0"/>
            </a:p>
          </p:txBody>
        </p:sp>
        <p:sp>
          <p:nvSpPr>
            <p:cNvPr id="269" name="Chord 268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solidFill>
              <a:srgbClr val="7F7F7F"/>
            </a:solidFill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70" name="Straight Connector 269"/>
            <p:cNvCxnSpPr>
              <a:stCxn id="269" idx="0"/>
              <a:endCxn id="268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1" name="Group 270"/>
          <p:cNvGrpSpPr/>
          <p:nvPr/>
        </p:nvGrpSpPr>
        <p:grpSpPr>
          <a:xfrm>
            <a:off x="7999109" y="5581374"/>
            <a:ext cx="540000" cy="540000"/>
            <a:chOff x="912785" y="547200"/>
            <a:chExt cx="1080000" cy="1080000"/>
          </a:xfrm>
          <a:solidFill>
            <a:srgbClr val="FFFFFF"/>
          </a:solidFill>
        </p:grpSpPr>
        <p:sp>
          <p:nvSpPr>
            <p:cNvPr id="272" name="Chord 271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</a:t>
              </a:r>
              <a:endParaRPr lang="en-US" sz="1000" dirty="0"/>
            </a:p>
          </p:txBody>
        </p:sp>
        <p:sp>
          <p:nvSpPr>
            <p:cNvPr id="273" name="Chord 272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solidFill>
              <a:srgbClr val="7F7F7F"/>
            </a:solidFill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74" name="Straight Connector 273"/>
            <p:cNvCxnSpPr>
              <a:stCxn id="273" idx="0"/>
              <a:endCxn id="272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5" name="Elbow Connector 274"/>
          <p:cNvCxnSpPr/>
          <p:nvPr/>
        </p:nvCxnSpPr>
        <p:spPr>
          <a:xfrm rot="10800000">
            <a:off x="1087944" y="574279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6" name="Elbow Connector 275"/>
          <p:cNvCxnSpPr/>
          <p:nvPr/>
        </p:nvCxnSpPr>
        <p:spPr>
          <a:xfrm rot="10800000">
            <a:off x="1087944" y="596821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7" name="Elbow Connector 276"/>
          <p:cNvCxnSpPr/>
          <p:nvPr/>
        </p:nvCxnSpPr>
        <p:spPr>
          <a:xfrm rot="10800000">
            <a:off x="1898225" y="5742801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8" name="Elbow Connector 277"/>
          <p:cNvCxnSpPr/>
          <p:nvPr/>
        </p:nvCxnSpPr>
        <p:spPr>
          <a:xfrm rot="10800000">
            <a:off x="1905209" y="596821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9" name="Elbow Connector 278"/>
          <p:cNvCxnSpPr/>
          <p:nvPr/>
        </p:nvCxnSpPr>
        <p:spPr>
          <a:xfrm rot="10800000">
            <a:off x="3534303" y="5742803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0" name="Elbow Connector 279"/>
          <p:cNvCxnSpPr/>
          <p:nvPr/>
        </p:nvCxnSpPr>
        <p:spPr>
          <a:xfrm rot="10800000">
            <a:off x="3534302" y="5968221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1" name="Elbow Connector 280"/>
          <p:cNvCxnSpPr/>
          <p:nvPr/>
        </p:nvCxnSpPr>
        <p:spPr>
          <a:xfrm rot="10800000">
            <a:off x="2712591" y="5968215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2" name="Elbow Connector 281"/>
          <p:cNvCxnSpPr/>
          <p:nvPr/>
        </p:nvCxnSpPr>
        <p:spPr>
          <a:xfrm rot="10800000">
            <a:off x="2712592" y="574279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3" name="Elbow Connector 282"/>
          <p:cNvCxnSpPr/>
          <p:nvPr/>
        </p:nvCxnSpPr>
        <p:spPr>
          <a:xfrm rot="10800000">
            <a:off x="8519928" y="5742820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4" name="Elbow Connector 283"/>
          <p:cNvCxnSpPr/>
          <p:nvPr/>
        </p:nvCxnSpPr>
        <p:spPr>
          <a:xfrm rot="10800000">
            <a:off x="6860789" y="596820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5" name="Elbow Connector 284"/>
          <p:cNvCxnSpPr/>
          <p:nvPr/>
        </p:nvCxnSpPr>
        <p:spPr>
          <a:xfrm rot="10800000">
            <a:off x="7693862" y="596820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6" name="Elbow Connector 285"/>
          <p:cNvCxnSpPr/>
          <p:nvPr/>
        </p:nvCxnSpPr>
        <p:spPr>
          <a:xfrm rot="10800000">
            <a:off x="7693862" y="5742815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7" name="Elbow Connector 286"/>
          <p:cNvCxnSpPr/>
          <p:nvPr/>
        </p:nvCxnSpPr>
        <p:spPr>
          <a:xfrm rot="10800000">
            <a:off x="6860788" y="5742812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8" name="Elbow Connector 287"/>
          <p:cNvCxnSpPr/>
          <p:nvPr/>
        </p:nvCxnSpPr>
        <p:spPr>
          <a:xfrm rot="10800000">
            <a:off x="6034313" y="5968211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9" name="Elbow Connector 288"/>
          <p:cNvCxnSpPr/>
          <p:nvPr/>
        </p:nvCxnSpPr>
        <p:spPr>
          <a:xfrm rot="10800000">
            <a:off x="6034314" y="5742795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0" name="Elbow Connector 289"/>
          <p:cNvCxnSpPr/>
          <p:nvPr/>
        </p:nvCxnSpPr>
        <p:spPr>
          <a:xfrm rot="10800000">
            <a:off x="5205148" y="5968213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1" name="Elbow Connector 290"/>
          <p:cNvCxnSpPr/>
          <p:nvPr/>
        </p:nvCxnSpPr>
        <p:spPr>
          <a:xfrm rot="10800000">
            <a:off x="5205148" y="574280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2" name="Elbow Connector 291"/>
          <p:cNvCxnSpPr/>
          <p:nvPr/>
        </p:nvCxnSpPr>
        <p:spPr>
          <a:xfrm rot="10800000">
            <a:off x="4372348" y="5968224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3" name="Elbow Connector 292"/>
          <p:cNvCxnSpPr/>
          <p:nvPr/>
        </p:nvCxnSpPr>
        <p:spPr>
          <a:xfrm rot="10800000">
            <a:off x="4372348" y="5742806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4" name="Elbow Connector 293"/>
          <p:cNvCxnSpPr/>
          <p:nvPr/>
        </p:nvCxnSpPr>
        <p:spPr>
          <a:xfrm rot="10800000">
            <a:off x="8519928" y="596822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5" name="Elbow Connector 294"/>
          <p:cNvCxnSpPr/>
          <p:nvPr/>
        </p:nvCxnSpPr>
        <p:spPr>
          <a:xfrm rot="10800000">
            <a:off x="261137" y="596822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6" name="Elbow Connector 295"/>
          <p:cNvCxnSpPr/>
          <p:nvPr/>
        </p:nvCxnSpPr>
        <p:spPr>
          <a:xfrm rot="10800000">
            <a:off x="261137" y="5742818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7" name="TextBox 296"/>
          <p:cNvSpPr txBox="1"/>
          <p:nvPr/>
        </p:nvSpPr>
        <p:spPr>
          <a:xfrm>
            <a:off x="261137" y="1493700"/>
            <a:ext cx="1734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</a:t>
            </a:r>
            <a:r>
              <a:rPr lang="en-US" dirty="0" smtClean="0"/>
              <a:t>=0:</a:t>
            </a:r>
            <a:endParaRPr lang="en-US" dirty="0"/>
          </a:p>
        </p:txBody>
      </p:sp>
      <p:sp>
        <p:nvSpPr>
          <p:cNvPr id="298" name="TextBox 297"/>
          <p:cNvSpPr txBox="1"/>
          <p:nvPr/>
        </p:nvSpPr>
        <p:spPr>
          <a:xfrm>
            <a:off x="261137" y="2848173"/>
            <a:ext cx="1734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</a:t>
            </a:r>
            <a:r>
              <a:rPr lang="en-US" dirty="0" smtClean="0"/>
              <a:t>=1:</a:t>
            </a:r>
            <a:endParaRPr lang="en-US" dirty="0"/>
          </a:p>
        </p:txBody>
      </p:sp>
      <p:sp>
        <p:nvSpPr>
          <p:cNvPr id="299" name="TextBox 298"/>
          <p:cNvSpPr txBox="1"/>
          <p:nvPr/>
        </p:nvSpPr>
        <p:spPr>
          <a:xfrm>
            <a:off x="261136" y="4270392"/>
            <a:ext cx="1734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</a:t>
            </a:r>
            <a:r>
              <a:rPr lang="en-US" dirty="0" smtClean="0"/>
              <a:t>&gt;1: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00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782017" y="3870888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0" name="Chord 9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/>
            </a:p>
          </p:txBody>
        </p:sp>
        <p:sp>
          <p:nvSpPr>
            <p:cNvPr id="11" name="Chord 10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2" name="Straight Connector 11"/>
            <p:cNvCxnSpPr>
              <a:stCxn id="11" idx="0"/>
              <a:endCxn id="10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Figure S2 | Further mutational input in the population.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4626157" y="3875868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47" name="Chord 46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</a:t>
              </a:r>
              <a:endParaRPr lang="en-US" sz="1000" dirty="0"/>
            </a:p>
          </p:txBody>
        </p:sp>
        <p:sp>
          <p:nvSpPr>
            <p:cNvPr id="48" name="Chord 47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49" name="Straight Connector 48"/>
            <p:cNvCxnSpPr>
              <a:stCxn id="48" idx="0"/>
              <a:endCxn id="47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2959177" y="3875868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51" name="Chord 50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solidFill>
              <a:srgbClr val="7F7F7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/>
            </a:p>
          </p:txBody>
        </p:sp>
        <p:sp>
          <p:nvSpPr>
            <p:cNvPr id="52" name="Chord 51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53" name="Straight Connector 52"/>
            <p:cNvCxnSpPr>
              <a:stCxn id="52" idx="0"/>
              <a:endCxn id="51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2142697" y="3875868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55" name="Chord 54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56" name="Chord 55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57" name="Straight Connector 56"/>
            <p:cNvCxnSpPr>
              <a:stCxn id="56" idx="0"/>
              <a:endCxn id="55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5453977" y="3887208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59" name="Chord 58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60" name="Chord 59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61" name="Straight Connector 60"/>
            <p:cNvCxnSpPr>
              <a:stCxn id="60" idx="0"/>
              <a:endCxn id="59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6281797" y="3887208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63" name="Chord 62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64" name="Chord 63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65" name="Straight Connector 64"/>
            <p:cNvCxnSpPr>
              <a:stCxn id="64" idx="0"/>
              <a:endCxn id="63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1337557" y="3875868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67" name="Chord 66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68" name="Chord 67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69" name="Straight Connector 68"/>
            <p:cNvCxnSpPr>
              <a:stCxn id="68" idx="0"/>
              <a:endCxn id="67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509737" y="3875868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71" name="Chord 70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72" name="Chord 71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73" name="Straight Connector 72"/>
            <p:cNvCxnSpPr>
              <a:stCxn id="72" idx="0"/>
              <a:endCxn id="71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7109617" y="3875868"/>
            <a:ext cx="540000" cy="540000"/>
            <a:chOff x="912785" y="547200"/>
            <a:chExt cx="1080000" cy="1080000"/>
          </a:xfrm>
          <a:solidFill>
            <a:srgbClr val="FFFFFF"/>
          </a:solidFill>
        </p:grpSpPr>
        <p:sp>
          <p:nvSpPr>
            <p:cNvPr id="75" name="Chord 74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76" name="Chord 75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77" name="Straight Connector 76"/>
            <p:cNvCxnSpPr>
              <a:stCxn id="76" idx="0"/>
              <a:endCxn id="75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7937437" y="3875868"/>
            <a:ext cx="540000" cy="540000"/>
            <a:chOff x="912785" y="547200"/>
            <a:chExt cx="1080000" cy="1080000"/>
          </a:xfrm>
          <a:solidFill>
            <a:srgbClr val="FFFFFF"/>
          </a:solidFill>
        </p:grpSpPr>
        <p:sp>
          <p:nvSpPr>
            <p:cNvPr id="79" name="Chord 78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80" name="Chord 79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81" name="Straight Connector 80"/>
            <p:cNvCxnSpPr>
              <a:stCxn id="80" idx="0"/>
              <a:endCxn id="79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3" name="Elbow Connector 82"/>
          <p:cNvCxnSpPr/>
          <p:nvPr/>
        </p:nvCxnSpPr>
        <p:spPr>
          <a:xfrm rot="10800000">
            <a:off x="1026272" y="4037293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/>
          <p:nvPr/>
        </p:nvCxnSpPr>
        <p:spPr>
          <a:xfrm rot="10800000">
            <a:off x="1026272" y="4262711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/>
          <p:cNvCxnSpPr/>
          <p:nvPr/>
        </p:nvCxnSpPr>
        <p:spPr>
          <a:xfrm rot="10800000">
            <a:off x="1836553" y="4037295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/>
          <p:cNvCxnSpPr/>
          <p:nvPr/>
        </p:nvCxnSpPr>
        <p:spPr>
          <a:xfrm rot="10800000">
            <a:off x="1843537" y="4262713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/>
          <p:cNvCxnSpPr/>
          <p:nvPr/>
        </p:nvCxnSpPr>
        <p:spPr>
          <a:xfrm rot="10800000">
            <a:off x="3472631" y="403729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/>
          <p:cNvCxnSpPr/>
          <p:nvPr/>
        </p:nvCxnSpPr>
        <p:spPr>
          <a:xfrm rot="10800000">
            <a:off x="3472630" y="4262715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/>
          <p:nvPr/>
        </p:nvCxnSpPr>
        <p:spPr>
          <a:xfrm rot="10800000">
            <a:off x="2650919" y="426270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/>
          <p:nvPr/>
        </p:nvCxnSpPr>
        <p:spPr>
          <a:xfrm rot="10800000">
            <a:off x="2650920" y="4037291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/>
          <p:cNvCxnSpPr/>
          <p:nvPr/>
        </p:nvCxnSpPr>
        <p:spPr>
          <a:xfrm rot="10800000">
            <a:off x="8458256" y="4037314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/>
          <p:nvPr/>
        </p:nvCxnSpPr>
        <p:spPr>
          <a:xfrm rot="10800000">
            <a:off x="6799117" y="4262703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/>
          <p:nvPr/>
        </p:nvCxnSpPr>
        <p:spPr>
          <a:xfrm rot="10800000">
            <a:off x="7632190" y="4262701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>
          <a:xfrm rot="10800000">
            <a:off x="7632190" y="403730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/>
          <p:cNvCxnSpPr/>
          <p:nvPr/>
        </p:nvCxnSpPr>
        <p:spPr>
          <a:xfrm rot="10800000">
            <a:off x="6799116" y="4037306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101"/>
          <p:cNvCxnSpPr/>
          <p:nvPr/>
        </p:nvCxnSpPr>
        <p:spPr>
          <a:xfrm rot="10800000">
            <a:off x="5972641" y="4262705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02"/>
          <p:cNvCxnSpPr/>
          <p:nvPr/>
        </p:nvCxnSpPr>
        <p:spPr>
          <a:xfrm rot="10800000">
            <a:off x="5972642" y="403728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/>
          <p:nvPr/>
        </p:nvCxnSpPr>
        <p:spPr>
          <a:xfrm rot="10800000">
            <a:off x="5143476" y="426270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/>
          <p:cNvCxnSpPr/>
          <p:nvPr/>
        </p:nvCxnSpPr>
        <p:spPr>
          <a:xfrm rot="10800000">
            <a:off x="5143476" y="4037303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/>
          <p:nvPr/>
        </p:nvCxnSpPr>
        <p:spPr>
          <a:xfrm rot="10800000">
            <a:off x="4310676" y="4262718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Elbow Connector 106"/>
          <p:cNvCxnSpPr/>
          <p:nvPr/>
        </p:nvCxnSpPr>
        <p:spPr>
          <a:xfrm rot="10800000">
            <a:off x="4310676" y="4037300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Elbow Connector 107"/>
          <p:cNvCxnSpPr/>
          <p:nvPr/>
        </p:nvCxnSpPr>
        <p:spPr>
          <a:xfrm rot="10800000">
            <a:off x="8458256" y="4262723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Elbow Connector 108"/>
          <p:cNvCxnSpPr/>
          <p:nvPr/>
        </p:nvCxnSpPr>
        <p:spPr>
          <a:xfrm rot="10800000">
            <a:off x="199465" y="4262721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Elbow Connector 109"/>
          <p:cNvCxnSpPr/>
          <p:nvPr/>
        </p:nvCxnSpPr>
        <p:spPr>
          <a:xfrm rot="10800000">
            <a:off x="199465" y="4037312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3782009" y="240755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12" name="Chord 111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/>
            </a:p>
          </p:txBody>
        </p:sp>
        <p:sp>
          <p:nvSpPr>
            <p:cNvPr id="113" name="Chord 112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14" name="Straight Connector 113"/>
            <p:cNvCxnSpPr>
              <a:stCxn id="113" idx="0"/>
              <a:endCxn id="112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>
            <a:off x="4626149" y="241253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16" name="Chord 115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/>
            </a:p>
          </p:txBody>
        </p:sp>
        <p:sp>
          <p:nvSpPr>
            <p:cNvPr id="117" name="Chord 116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18" name="Straight Connector 117"/>
            <p:cNvCxnSpPr>
              <a:stCxn id="117" idx="0"/>
              <a:endCxn id="116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>
            <a:off x="2959169" y="241253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20" name="Chord 119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/>
            </a:p>
          </p:txBody>
        </p:sp>
        <p:sp>
          <p:nvSpPr>
            <p:cNvPr id="121" name="Chord 120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22" name="Straight Connector 121"/>
            <p:cNvCxnSpPr>
              <a:stCxn id="121" idx="0"/>
              <a:endCxn id="120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2142689" y="241253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24" name="Chord 123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125" name="Chord 124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26" name="Straight Connector 125"/>
            <p:cNvCxnSpPr>
              <a:stCxn id="125" idx="0"/>
              <a:endCxn id="124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5453969" y="242387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28" name="Chord 127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129" name="Chord 128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30" name="Straight Connector 129"/>
            <p:cNvCxnSpPr>
              <a:stCxn id="129" idx="0"/>
              <a:endCxn id="128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6281789" y="242387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32" name="Chord 131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133" name="Chord 132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34" name="Straight Connector 133"/>
            <p:cNvCxnSpPr>
              <a:stCxn id="133" idx="0"/>
              <a:endCxn id="132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 134"/>
          <p:cNvGrpSpPr/>
          <p:nvPr/>
        </p:nvGrpSpPr>
        <p:grpSpPr>
          <a:xfrm>
            <a:off x="1337549" y="241253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36" name="Chord 135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137" name="Chord 136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38" name="Straight Connector 137"/>
            <p:cNvCxnSpPr>
              <a:stCxn id="137" idx="0"/>
              <a:endCxn id="136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" name="Group 138"/>
          <p:cNvGrpSpPr/>
          <p:nvPr/>
        </p:nvGrpSpPr>
        <p:grpSpPr>
          <a:xfrm>
            <a:off x="509729" y="241253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40" name="Chord 139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141" name="Chord 140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42" name="Straight Connector 141"/>
            <p:cNvCxnSpPr>
              <a:stCxn id="141" idx="0"/>
              <a:endCxn id="140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" name="Group 142"/>
          <p:cNvGrpSpPr/>
          <p:nvPr/>
        </p:nvGrpSpPr>
        <p:grpSpPr>
          <a:xfrm>
            <a:off x="7109609" y="2412534"/>
            <a:ext cx="540000" cy="540000"/>
            <a:chOff x="912785" y="547200"/>
            <a:chExt cx="1080000" cy="1080000"/>
          </a:xfrm>
          <a:solidFill>
            <a:srgbClr val="FFFFFF"/>
          </a:solidFill>
        </p:grpSpPr>
        <p:sp>
          <p:nvSpPr>
            <p:cNvPr id="144" name="Chord 143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145" name="Chord 144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46" name="Straight Connector 145"/>
            <p:cNvCxnSpPr>
              <a:stCxn id="145" idx="0"/>
              <a:endCxn id="144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7937429" y="2412534"/>
            <a:ext cx="540000" cy="540000"/>
            <a:chOff x="912785" y="547200"/>
            <a:chExt cx="1080000" cy="1080000"/>
          </a:xfrm>
          <a:solidFill>
            <a:schemeClr val="bg1"/>
          </a:solidFill>
        </p:grpSpPr>
        <p:sp>
          <p:nvSpPr>
            <p:cNvPr id="148" name="Chord 147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149" name="Chord 148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50" name="Straight Connector 149"/>
            <p:cNvCxnSpPr>
              <a:stCxn id="149" idx="0"/>
              <a:endCxn id="148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1" name="Elbow Connector 150"/>
          <p:cNvCxnSpPr/>
          <p:nvPr/>
        </p:nvCxnSpPr>
        <p:spPr>
          <a:xfrm rot="10800000">
            <a:off x="1026264" y="257395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Elbow Connector 151"/>
          <p:cNvCxnSpPr/>
          <p:nvPr/>
        </p:nvCxnSpPr>
        <p:spPr>
          <a:xfrm rot="10800000">
            <a:off x="1026264" y="279937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Elbow Connector 152"/>
          <p:cNvCxnSpPr/>
          <p:nvPr/>
        </p:nvCxnSpPr>
        <p:spPr>
          <a:xfrm rot="10800000">
            <a:off x="1836545" y="2573961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Elbow Connector 153"/>
          <p:cNvCxnSpPr/>
          <p:nvPr/>
        </p:nvCxnSpPr>
        <p:spPr>
          <a:xfrm rot="10800000">
            <a:off x="1843529" y="279937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Elbow Connector 154"/>
          <p:cNvCxnSpPr/>
          <p:nvPr/>
        </p:nvCxnSpPr>
        <p:spPr>
          <a:xfrm rot="10800000">
            <a:off x="3472623" y="2573963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Elbow Connector 155"/>
          <p:cNvCxnSpPr/>
          <p:nvPr/>
        </p:nvCxnSpPr>
        <p:spPr>
          <a:xfrm rot="10800000">
            <a:off x="3472622" y="2799381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Elbow Connector 156"/>
          <p:cNvCxnSpPr/>
          <p:nvPr/>
        </p:nvCxnSpPr>
        <p:spPr>
          <a:xfrm rot="10800000">
            <a:off x="2650911" y="2799375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Elbow Connector 157"/>
          <p:cNvCxnSpPr/>
          <p:nvPr/>
        </p:nvCxnSpPr>
        <p:spPr>
          <a:xfrm rot="10800000">
            <a:off x="2650912" y="257395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Elbow Connector 158"/>
          <p:cNvCxnSpPr/>
          <p:nvPr/>
        </p:nvCxnSpPr>
        <p:spPr>
          <a:xfrm rot="10800000">
            <a:off x="8458248" y="2573980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Elbow Connector 159"/>
          <p:cNvCxnSpPr/>
          <p:nvPr/>
        </p:nvCxnSpPr>
        <p:spPr>
          <a:xfrm rot="10800000">
            <a:off x="6799109" y="279936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Elbow Connector 160"/>
          <p:cNvCxnSpPr/>
          <p:nvPr/>
        </p:nvCxnSpPr>
        <p:spPr>
          <a:xfrm rot="10800000">
            <a:off x="7632182" y="279936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Elbow Connector 161"/>
          <p:cNvCxnSpPr/>
          <p:nvPr/>
        </p:nvCxnSpPr>
        <p:spPr>
          <a:xfrm rot="10800000">
            <a:off x="7632182" y="2573975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Elbow Connector 162"/>
          <p:cNvCxnSpPr/>
          <p:nvPr/>
        </p:nvCxnSpPr>
        <p:spPr>
          <a:xfrm rot="10800000">
            <a:off x="6799108" y="2573972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Elbow Connector 163"/>
          <p:cNvCxnSpPr/>
          <p:nvPr/>
        </p:nvCxnSpPr>
        <p:spPr>
          <a:xfrm rot="10800000">
            <a:off x="5972633" y="2799371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Elbow Connector 164"/>
          <p:cNvCxnSpPr/>
          <p:nvPr/>
        </p:nvCxnSpPr>
        <p:spPr>
          <a:xfrm rot="10800000">
            <a:off x="5972634" y="2573955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Elbow Connector 165"/>
          <p:cNvCxnSpPr/>
          <p:nvPr/>
        </p:nvCxnSpPr>
        <p:spPr>
          <a:xfrm rot="10800000">
            <a:off x="5143468" y="2799373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Elbow Connector 166"/>
          <p:cNvCxnSpPr/>
          <p:nvPr/>
        </p:nvCxnSpPr>
        <p:spPr>
          <a:xfrm rot="10800000">
            <a:off x="5143468" y="257396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Elbow Connector 167"/>
          <p:cNvCxnSpPr/>
          <p:nvPr/>
        </p:nvCxnSpPr>
        <p:spPr>
          <a:xfrm rot="10800000">
            <a:off x="4310668" y="2799384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168"/>
          <p:cNvCxnSpPr/>
          <p:nvPr/>
        </p:nvCxnSpPr>
        <p:spPr>
          <a:xfrm rot="10800000">
            <a:off x="4310668" y="2573966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Elbow Connector 169"/>
          <p:cNvCxnSpPr/>
          <p:nvPr/>
        </p:nvCxnSpPr>
        <p:spPr>
          <a:xfrm rot="10800000">
            <a:off x="8458248" y="279938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Elbow Connector 170"/>
          <p:cNvCxnSpPr/>
          <p:nvPr/>
        </p:nvCxnSpPr>
        <p:spPr>
          <a:xfrm rot="10800000">
            <a:off x="199457" y="279938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Elbow Connector 171"/>
          <p:cNvCxnSpPr/>
          <p:nvPr/>
        </p:nvCxnSpPr>
        <p:spPr>
          <a:xfrm rot="10800000">
            <a:off x="199457" y="2573978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3" name="Group 172"/>
          <p:cNvGrpSpPr/>
          <p:nvPr/>
        </p:nvGrpSpPr>
        <p:grpSpPr>
          <a:xfrm>
            <a:off x="3782008" y="529925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74" name="Chord 173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</a:t>
              </a:r>
              <a:endParaRPr lang="en-US" sz="1000" dirty="0"/>
            </a:p>
          </p:txBody>
        </p:sp>
        <p:sp>
          <p:nvSpPr>
            <p:cNvPr id="175" name="Chord 174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76" name="Straight Connector 175"/>
            <p:cNvCxnSpPr>
              <a:stCxn id="175" idx="0"/>
              <a:endCxn id="174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/>
        </p:nvGrpSpPr>
        <p:grpSpPr>
          <a:xfrm>
            <a:off x="4626148" y="530423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78" name="Chord 177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</a:t>
              </a:r>
              <a:endParaRPr lang="en-US" sz="1000" dirty="0"/>
            </a:p>
          </p:txBody>
        </p:sp>
        <p:sp>
          <p:nvSpPr>
            <p:cNvPr id="179" name="Chord 178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80" name="Straight Connector 179"/>
            <p:cNvCxnSpPr>
              <a:stCxn id="179" idx="0"/>
              <a:endCxn id="178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/>
          <p:cNvGrpSpPr/>
          <p:nvPr/>
        </p:nvGrpSpPr>
        <p:grpSpPr>
          <a:xfrm>
            <a:off x="2959168" y="530423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82" name="Chord 181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</a:t>
              </a:r>
              <a:endParaRPr lang="en-US" sz="1000" dirty="0"/>
            </a:p>
          </p:txBody>
        </p:sp>
        <p:sp>
          <p:nvSpPr>
            <p:cNvPr id="183" name="Chord 182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84" name="Straight Connector 183"/>
            <p:cNvCxnSpPr>
              <a:stCxn id="183" idx="0"/>
              <a:endCxn id="182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/>
          <p:cNvGrpSpPr/>
          <p:nvPr/>
        </p:nvGrpSpPr>
        <p:grpSpPr>
          <a:xfrm>
            <a:off x="2142688" y="530423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86" name="Chord 185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187" name="Chord 186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88" name="Straight Connector 187"/>
            <p:cNvCxnSpPr>
              <a:stCxn id="187" idx="0"/>
              <a:endCxn id="186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/>
          <p:cNvGrpSpPr/>
          <p:nvPr/>
        </p:nvGrpSpPr>
        <p:grpSpPr>
          <a:xfrm>
            <a:off x="5453968" y="531557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90" name="Chord 189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/>
            </a:p>
          </p:txBody>
        </p:sp>
        <p:sp>
          <p:nvSpPr>
            <p:cNvPr id="191" name="Chord 190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92" name="Straight Connector 191"/>
            <p:cNvCxnSpPr>
              <a:stCxn id="191" idx="0"/>
              <a:endCxn id="190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oup 192"/>
          <p:cNvGrpSpPr/>
          <p:nvPr/>
        </p:nvGrpSpPr>
        <p:grpSpPr>
          <a:xfrm>
            <a:off x="6281788" y="531557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94" name="Chord 193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195" name="Chord 194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96" name="Straight Connector 195"/>
            <p:cNvCxnSpPr>
              <a:stCxn id="195" idx="0"/>
              <a:endCxn id="194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/>
          <p:cNvGrpSpPr/>
          <p:nvPr/>
        </p:nvGrpSpPr>
        <p:grpSpPr>
          <a:xfrm>
            <a:off x="1337548" y="530423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98" name="Chord 197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199" name="Chord 198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00" name="Straight Connector 199"/>
            <p:cNvCxnSpPr>
              <a:stCxn id="199" idx="0"/>
              <a:endCxn id="198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/>
          <p:cNvGrpSpPr/>
          <p:nvPr/>
        </p:nvGrpSpPr>
        <p:grpSpPr>
          <a:xfrm>
            <a:off x="509728" y="530423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202" name="Chord 201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203" name="Chord 202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04" name="Straight Connector 203"/>
            <p:cNvCxnSpPr>
              <a:stCxn id="203" idx="0"/>
              <a:endCxn id="202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 204"/>
          <p:cNvGrpSpPr/>
          <p:nvPr/>
        </p:nvGrpSpPr>
        <p:grpSpPr>
          <a:xfrm>
            <a:off x="7109608" y="530423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206" name="Chord 205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207" name="Chord 206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08" name="Straight Connector 207"/>
            <p:cNvCxnSpPr>
              <a:stCxn id="207" idx="0"/>
              <a:endCxn id="206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/>
          <p:cNvGrpSpPr/>
          <p:nvPr/>
        </p:nvGrpSpPr>
        <p:grpSpPr>
          <a:xfrm>
            <a:off x="7937428" y="530423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210" name="Chord 209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211" name="Chord 210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12" name="Straight Connector 211"/>
            <p:cNvCxnSpPr>
              <a:stCxn id="211" idx="0"/>
              <a:endCxn id="210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3" name="Elbow Connector 212"/>
          <p:cNvCxnSpPr/>
          <p:nvPr/>
        </p:nvCxnSpPr>
        <p:spPr>
          <a:xfrm rot="10800000">
            <a:off x="1026263" y="546565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Elbow Connector 213"/>
          <p:cNvCxnSpPr/>
          <p:nvPr/>
        </p:nvCxnSpPr>
        <p:spPr>
          <a:xfrm rot="10800000">
            <a:off x="1026263" y="569107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Elbow Connector 214"/>
          <p:cNvCxnSpPr/>
          <p:nvPr/>
        </p:nvCxnSpPr>
        <p:spPr>
          <a:xfrm rot="10800000">
            <a:off x="1836544" y="5465661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Elbow Connector 215"/>
          <p:cNvCxnSpPr/>
          <p:nvPr/>
        </p:nvCxnSpPr>
        <p:spPr>
          <a:xfrm rot="10800000">
            <a:off x="1843528" y="569107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Elbow Connector 216"/>
          <p:cNvCxnSpPr/>
          <p:nvPr/>
        </p:nvCxnSpPr>
        <p:spPr>
          <a:xfrm rot="10800000">
            <a:off x="3472622" y="5465663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Elbow Connector 217"/>
          <p:cNvCxnSpPr/>
          <p:nvPr/>
        </p:nvCxnSpPr>
        <p:spPr>
          <a:xfrm rot="10800000">
            <a:off x="3472621" y="5691081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Elbow Connector 218"/>
          <p:cNvCxnSpPr/>
          <p:nvPr/>
        </p:nvCxnSpPr>
        <p:spPr>
          <a:xfrm rot="10800000">
            <a:off x="2650910" y="5691075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Elbow Connector 219"/>
          <p:cNvCxnSpPr/>
          <p:nvPr/>
        </p:nvCxnSpPr>
        <p:spPr>
          <a:xfrm rot="10800000">
            <a:off x="2650911" y="546565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Elbow Connector 220"/>
          <p:cNvCxnSpPr/>
          <p:nvPr/>
        </p:nvCxnSpPr>
        <p:spPr>
          <a:xfrm rot="10800000">
            <a:off x="8458247" y="5465680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2" name="Elbow Connector 221"/>
          <p:cNvCxnSpPr/>
          <p:nvPr/>
        </p:nvCxnSpPr>
        <p:spPr>
          <a:xfrm rot="10800000">
            <a:off x="6799108" y="569106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3" name="Elbow Connector 222"/>
          <p:cNvCxnSpPr/>
          <p:nvPr/>
        </p:nvCxnSpPr>
        <p:spPr>
          <a:xfrm rot="10800000">
            <a:off x="7632181" y="569106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Elbow Connector 223"/>
          <p:cNvCxnSpPr/>
          <p:nvPr/>
        </p:nvCxnSpPr>
        <p:spPr>
          <a:xfrm rot="10800000">
            <a:off x="7632181" y="5465675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Elbow Connector 224"/>
          <p:cNvCxnSpPr/>
          <p:nvPr/>
        </p:nvCxnSpPr>
        <p:spPr>
          <a:xfrm rot="10800000">
            <a:off x="6799107" y="5465672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Elbow Connector 225"/>
          <p:cNvCxnSpPr/>
          <p:nvPr/>
        </p:nvCxnSpPr>
        <p:spPr>
          <a:xfrm rot="10800000">
            <a:off x="5972632" y="5691071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Elbow Connector 226"/>
          <p:cNvCxnSpPr/>
          <p:nvPr/>
        </p:nvCxnSpPr>
        <p:spPr>
          <a:xfrm rot="10800000">
            <a:off x="5972633" y="5465655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8" name="Elbow Connector 227"/>
          <p:cNvCxnSpPr/>
          <p:nvPr/>
        </p:nvCxnSpPr>
        <p:spPr>
          <a:xfrm rot="10800000">
            <a:off x="5143467" y="5691073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9" name="Elbow Connector 228"/>
          <p:cNvCxnSpPr/>
          <p:nvPr/>
        </p:nvCxnSpPr>
        <p:spPr>
          <a:xfrm rot="10800000">
            <a:off x="5143467" y="546566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Elbow Connector 229"/>
          <p:cNvCxnSpPr/>
          <p:nvPr/>
        </p:nvCxnSpPr>
        <p:spPr>
          <a:xfrm rot="10800000">
            <a:off x="4310667" y="5691084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" name="Elbow Connector 230"/>
          <p:cNvCxnSpPr/>
          <p:nvPr/>
        </p:nvCxnSpPr>
        <p:spPr>
          <a:xfrm rot="10800000">
            <a:off x="4310667" y="5465666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Elbow Connector 231"/>
          <p:cNvCxnSpPr/>
          <p:nvPr/>
        </p:nvCxnSpPr>
        <p:spPr>
          <a:xfrm rot="10800000">
            <a:off x="8458247" y="569108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Elbow Connector 232"/>
          <p:cNvCxnSpPr/>
          <p:nvPr/>
        </p:nvCxnSpPr>
        <p:spPr>
          <a:xfrm rot="10800000">
            <a:off x="199456" y="569108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Elbow Connector 233"/>
          <p:cNvCxnSpPr/>
          <p:nvPr/>
        </p:nvCxnSpPr>
        <p:spPr>
          <a:xfrm rot="10800000">
            <a:off x="199456" y="5465678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31417" y="1905166"/>
            <a:ext cx="1734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Generation 0: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43468" y="3050520"/>
            <a:ext cx="90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Mutation</a:t>
            </a:r>
            <a:endParaRPr lang="en-US" sz="1400" b="1" dirty="0"/>
          </a:p>
        </p:txBody>
      </p:sp>
      <p:sp>
        <p:nvSpPr>
          <p:cNvPr id="236" name="TextBox 235"/>
          <p:cNvSpPr txBox="1"/>
          <p:nvPr/>
        </p:nvSpPr>
        <p:spPr>
          <a:xfrm>
            <a:off x="199457" y="3346965"/>
            <a:ext cx="1734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Generation 1:</a:t>
            </a:r>
            <a:endParaRPr lang="en-US" dirty="0"/>
          </a:p>
        </p:txBody>
      </p:sp>
      <p:sp>
        <p:nvSpPr>
          <p:cNvPr id="237" name="TextBox 236"/>
          <p:cNvSpPr txBox="1"/>
          <p:nvPr/>
        </p:nvSpPr>
        <p:spPr>
          <a:xfrm>
            <a:off x="199465" y="4810066"/>
            <a:ext cx="1734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Generation 1+</a:t>
            </a:r>
            <a:r>
              <a:rPr lang="en-US" i="1" dirty="0" smtClean="0"/>
              <a:t>t</a:t>
            </a:r>
            <a:r>
              <a:rPr lang="en-US" dirty="0" smtClean="0"/>
              <a:t>: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1"/>
          </p:cNvCxnSpPr>
          <p:nvPr/>
        </p:nvCxnSpPr>
        <p:spPr>
          <a:xfrm flipH="1" flipV="1">
            <a:off x="4921403" y="2963874"/>
            <a:ext cx="222065" cy="2405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6364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Figure S3 | Local distributions of helpers encounter others.</a:t>
            </a:r>
            <a:endParaRPr lang="en-US" dirty="0"/>
          </a:p>
        </p:txBody>
      </p:sp>
      <p:grpSp>
        <p:nvGrpSpPr>
          <p:cNvPr id="173" name="Group 172"/>
          <p:cNvGrpSpPr/>
          <p:nvPr/>
        </p:nvGrpSpPr>
        <p:grpSpPr>
          <a:xfrm>
            <a:off x="3861397" y="4630668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74" name="Chord 173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/>
            </a:p>
          </p:txBody>
        </p:sp>
        <p:sp>
          <p:nvSpPr>
            <p:cNvPr id="175" name="Chord 174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76" name="Straight Connector 175"/>
            <p:cNvCxnSpPr>
              <a:stCxn id="175" idx="0"/>
              <a:endCxn id="174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/>
        </p:nvGrpSpPr>
        <p:grpSpPr>
          <a:xfrm>
            <a:off x="4705537" y="4635648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78" name="Chord 177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</a:t>
              </a:r>
              <a:endParaRPr lang="en-US" sz="1000" dirty="0"/>
            </a:p>
          </p:txBody>
        </p:sp>
        <p:sp>
          <p:nvSpPr>
            <p:cNvPr id="179" name="Chord 178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80" name="Straight Connector 179"/>
            <p:cNvCxnSpPr>
              <a:stCxn id="179" idx="0"/>
              <a:endCxn id="178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/>
          <p:cNvGrpSpPr/>
          <p:nvPr/>
        </p:nvGrpSpPr>
        <p:grpSpPr>
          <a:xfrm>
            <a:off x="3038557" y="4635648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82" name="Chord 181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solidFill>
              <a:srgbClr val="7F7F7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/>
            </a:p>
          </p:txBody>
        </p:sp>
        <p:sp>
          <p:nvSpPr>
            <p:cNvPr id="183" name="Chord 182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84" name="Straight Connector 183"/>
            <p:cNvCxnSpPr>
              <a:stCxn id="183" idx="0"/>
              <a:endCxn id="182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/>
          <p:cNvGrpSpPr/>
          <p:nvPr/>
        </p:nvGrpSpPr>
        <p:grpSpPr>
          <a:xfrm>
            <a:off x="2222077" y="4635648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86" name="Chord 185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187" name="Chord 186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88" name="Straight Connector 187"/>
            <p:cNvCxnSpPr>
              <a:stCxn id="187" idx="0"/>
              <a:endCxn id="186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/>
          <p:cNvGrpSpPr/>
          <p:nvPr/>
        </p:nvGrpSpPr>
        <p:grpSpPr>
          <a:xfrm>
            <a:off x="5533357" y="4646988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90" name="Chord 189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191" name="Chord 190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92" name="Straight Connector 191"/>
            <p:cNvCxnSpPr>
              <a:stCxn id="191" idx="0"/>
              <a:endCxn id="190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3" name="Group 192"/>
          <p:cNvGrpSpPr/>
          <p:nvPr/>
        </p:nvGrpSpPr>
        <p:grpSpPr>
          <a:xfrm>
            <a:off x="6361177" y="4646988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94" name="Chord 193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195" name="Chord 194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196" name="Straight Connector 195"/>
            <p:cNvCxnSpPr>
              <a:stCxn id="195" idx="0"/>
              <a:endCxn id="194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/>
          <p:cNvGrpSpPr/>
          <p:nvPr/>
        </p:nvGrpSpPr>
        <p:grpSpPr>
          <a:xfrm>
            <a:off x="1416937" y="4635648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198" name="Chord 197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199" name="Chord 198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00" name="Straight Connector 199"/>
            <p:cNvCxnSpPr>
              <a:stCxn id="199" idx="0"/>
              <a:endCxn id="198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/>
          <p:cNvGrpSpPr/>
          <p:nvPr/>
        </p:nvGrpSpPr>
        <p:grpSpPr>
          <a:xfrm>
            <a:off x="589117" y="4635648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202" name="Chord 201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203" name="Chord 202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04" name="Straight Connector 203"/>
            <p:cNvCxnSpPr>
              <a:stCxn id="203" idx="0"/>
              <a:endCxn id="202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 204"/>
          <p:cNvGrpSpPr/>
          <p:nvPr/>
        </p:nvGrpSpPr>
        <p:grpSpPr>
          <a:xfrm>
            <a:off x="7188997" y="4635648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206" name="Chord 205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207" name="Chord 206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08" name="Straight Connector 207"/>
            <p:cNvCxnSpPr>
              <a:stCxn id="207" idx="0"/>
              <a:endCxn id="206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/>
          <p:cNvGrpSpPr/>
          <p:nvPr/>
        </p:nvGrpSpPr>
        <p:grpSpPr>
          <a:xfrm>
            <a:off x="8016817" y="4635648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210" name="Chord 209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211" name="Chord 210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12" name="Straight Connector 211"/>
            <p:cNvCxnSpPr>
              <a:stCxn id="211" idx="0"/>
              <a:endCxn id="210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3" name="Elbow Connector 212"/>
          <p:cNvCxnSpPr/>
          <p:nvPr/>
        </p:nvCxnSpPr>
        <p:spPr>
          <a:xfrm rot="10800000">
            <a:off x="1105652" y="4797073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Elbow Connector 213"/>
          <p:cNvCxnSpPr/>
          <p:nvPr/>
        </p:nvCxnSpPr>
        <p:spPr>
          <a:xfrm rot="10800000">
            <a:off x="1105652" y="5022491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Elbow Connector 214"/>
          <p:cNvCxnSpPr/>
          <p:nvPr/>
        </p:nvCxnSpPr>
        <p:spPr>
          <a:xfrm rot="10800000">
            <a:off x="1915933" y="4797075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Elbow Connector 215"/>
          <p:cNvCxnSpPr/>
          <p:nvPr/>
        </p:nvCxnSpPr>
        <p:spPr>
          <a:xfrm rot="10800000">
            <a:off x="1922917" y="5022493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Elbow Connector 216"/>
          <p:cNvCxnSpPr/>
          <p:nvPr/>
        </p:nvCxnSpPr>
        <p:spPr>
          <a:xfrm rot="10800000">
            <a:off x="3552011" y="479707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Elbow Connector 217"/>
          <p:cNvCxnSpPr/>
          <p:nvPr/>
        </p:nvCxnSpPr>
        <p:spPr>
          <a:xfrm rot="10800000">
            <a:off x="3552010" y="5022495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Elbow Connector 218"/>
          <p:cNvCxnSpPr/>
          <p:nvPr/>
        </p:nvCxnSpPr>
        <p:spPr>
          <a:xfrm rot="10800000">
            <a:off x="2730299" y="502248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Elbow Connector 219"/>
          <p:cNvCxnSpPr/>
          <p:nvPr/>
        </p:nvCxnSpPr>
        <p:spPr>
          <a:xfrm rot="10800000">
            <a:off x="2730300" y="4797071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Elbow Connector 220"/>
          <p:cNvCxnSpPr/>
          <p:nvPr/>
        </p:nvCxnSpPr>
        <p:spPr>
          <a:xfrm rot="10800000">
            <a:off x="8537636" y="4797094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2" name="Elbow Connector 221"/>
          <p:cNvCxnSpPr/>
          <p:nvPr/>
        </p:nvCxnSpPr>
        <p:spPr>
          <a:xfrm rot="10800000">
            <a:off x="6878497" y="5022483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3" name="Elbow Connector 222"/>
          <p:cNvCxnSpPr/>
          <p:nvPr/>
        </p:nvCxnSpPr>
        <p:spPr>
          <a:xfrm rot="10800000">
            <a:off x="7711570" y="5022481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Elbow Connector 223"/>
          <p:cNvCxnSpPr/>
          <p:nvPr/>
        </p:nvCxnSpPr>
        <p:spPr>
          <a:xfrm rot="10800000">
            <a:off x="7711570" y="479708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Elbow Connector 224"/>
          <p:cNvCxnSpPr/>
          <p:nvPr/>
        </p:nvCxnSpPr>
        <p:spPr>
          <a:xfrm rot="10800000">
            <a:off x="6878496" y="4797086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Elbow Connector 225"/>
          <p:cNvCxnSpPr/>
          <p:nvPr/>
        </p:nvCxnSpPr>
        <p:spPr>
          <a:xfrm rot="10800000">
            <a:off x="6052021" y="5022485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Elbow Connector 226"/>
          <p:cNvCxnSpPr/>
          <p:nvPr/>
        </p:nvCxnSpPr>
        <p:spPr>
          <a:xfrm rot="10800000">
            <a:off x="6052022" y="479706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8" name="Elbow Connector 227"/>
          <p:cNvCxnSpPr/>
          <p:nvPr/>
        </p:nvCxnSpPr>
        <p:spPr>
          <a:xfrm rot="10800000">
            <a:off x="5222856" y="502248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9" name="Elbow Connector 228"/>
          <p:cNvCxnSpPr/>
          <p:nvPr/>
        </p:nvCxnSpPr>
        <p:spPr>
          <a:xfrm rot="10800000">
            <a:off x="5222856" y="4797083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Elbow Connector 229"/>
          <p:cNvCxnSpPr/>
          <p:nvPr/>
        </p:nvCxnSpPr>
        <p:spPr>
          <a:xfrm rot="10800000">
            <a:off x="4390056" y="5022498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" name="Elbow Connector 230"/>
          <p:cNvCxnSpPr/>
          <p:nvPr/>
        </p:nvCxnSpPr>
        <p:spPr>
          <a:xfrm rot="10800000">
            <a:off x="4390056" y="4797080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Elbow Connector 231"/>
          <p:cNvCxnSpPr/>
          <p:nvPr/>
        </p:nvCxnSpPr>
        <p:spPr>
          <a:xfrm rot="10800000">
            <a:off x="8537636" y="5022503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Elbow Connector 232"/>
          <p:cNvCxnSpPr/>
          <p:nvPr/>
        </p:nvCxnSpPr>
        <p:spPr>
          <a:xfrm rot="10800000">
            <a:off x="278845" y="5022501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Elbow Connector 233"/>
          <p:cNvCxnSpPr/>
          <p:nvPr/>
        </p:nvCxnSpPr>
        <p:spPr>
          <a:xfrm rot="10800000">
            <a:off x="278845" y="4797092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5" name="Group 234"/>
          <p:cNvGrpSpPr/>
          <p:nvPr/>
        </p:nvGrpSpPr>
        <p:grpSpPr>
          <a:xfrm>
            <a:off x="3850049" y="278177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236" name="Chord 235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/>
            </a:p>
          </p:txBody>
        </p:sp>
        <p:sp>
          <p:nvSpPr>
            <p:cNvPr id="237" name="Chord 236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38" name="Straight Connector 237"/>
            <p:cNvCxnSpPr>
              <a:stCxn id="237" idx="0"/>
              <a:endCxn id="236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9" name="Group 238"/>
          <p:cNvGrpSpPr/>
          <p:nvPr/>
        </p:nvGrpSpPr>
        <p:grpSpPr>
          <a:xfrm>
            <a:off x="4694189" y="2786754"/>
            <a:ext cx="540000" cy="540000"/>
            <a:chOff x="912785" y="547200"/>
            <a:chExt cx="1080000" cy="1080000"/>
          </a:xfrm>
          <a:solidFill>
            <a:srgbClr val="FFFFFF"/>
          </a:solidFill>
        </p:grpSpPr>
        <p:sp>
          <p:nvSpPr>
            <p:cNvPr id="240" name="Chord 239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/>
            </a:p>
          </p:txBody>
        </p:sp>
        <p:sp>
          <p:nvSpPr>
            <p:cNvPr id="241" name="Chord 240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42" name="Straight Connector 241"/>
            <p:cNvCxnSpPr>
              <a:stCxn id="241" idx="0"/>
              <a:endCxn id="240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/>
          <p:cNvGrpSpPr/>
          <p:nvPr/>
        </p:nvGrpSpPr>
        <p:grpSpPr>
          <a:xfrm>
            <a:off x="3027209" y="278675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244" name="Chord 243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/>
            </a:p>
          </p:txBody>
        </p:sp>
        <p:sp>
          <p:nvSpPr>
            <p:cNvPr id="245" name="Chord 244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46" name="Straight Connector 245"/>
            <p:cNvCxnSpPr>
              <a:stCxn id="245" idx="0"/>
              <a:endCxn id="244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7" name="Group 246"/>
          <p:cNvGrpSpPr/>
          <p:nvPr/>
        </p:nvGrpSpPr>
        <p:grpSpPr>
          <a:xfrm>
            <a:off x="2210729" y="278675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248" name="Chord 247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249" name="Chord 248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50" name="Straight Connector 249"/>
            <p:cNvCxnSpPr>
              <a:stCxn id="249" idx="0"/>
              <a:endCxn id="248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1" name="Group 250"/>
          <p:cNvGrpSpPr/>
          <p:nvPr/>
        </p:nvGrpSpPr>
        <p:grpSpPr>
          <a:xfrm>
            <a:off x="5522009" y="279809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252" name="Chord 251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253" name="Chord 252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54" name="Straight Connector 253"/>
            <p:cNvCxnSpPr>
              <a:stCxn id="253" idx="0"/>
              <a:endCxn id="252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5" name="Group 254"/>
          <p:cNvGrpSpPr/>
          <p:nvPr/>
        </p:nvGrpSpPr>
        <p:grpSpPr>
          <a:xfrm>
            <a:off x="6349829" y="279809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256" name="Chord 255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257" name="Chord 256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58" name="Straight Connector 257"/>
            <p:cNvCxnSpPr>
              <a:stCxn id="257" idx="0"/>
              <a:endCxn id="256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9" name="Group 258"/>
          <p:cNvGrpSpPr/>
          <p:nvPr/>
        </p:nvGrpSpPr>
        <p:grpSpPr>
          <a:xfrm>
            <a:off x="1405589" y="278675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260" name="Chord 259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261" name="Chord 260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62" name="Straight Connector 261"/>
            <p:cNvCxnSpPr>
              <a:stCxn id="261" idx="0"/>
              <a:endCxn id="260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3" name="Group 262"/>
          <p:cNvGrpSpPr/>
          <p:nvPr/>
        </p:nvGrpSpPr>
        <p:grpSpPr>
          <a:xfrm>
            <a:off x="577769" y="278675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264" name="Chord 263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265" name="Chord 264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66" name="Straight Connector 265"/>
            <p:cNvCxnSpPr>
              <a:stCxn id="265" idx="0"/>
              <a:endCxn id="264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7" name="Group 266"/>
          <p:cNvGrpSpPr/>
          <p:nvPr/>
        </p:nvGrpSpPr>
        <p:grpSpPr>
          <a:xfrm>
            <a:off x="7177649" y="2786754"/>
            <a:ext cx="540000" cy="540000"/>
            <a:chOff x="912785" y="547200"/>
            <a:chExt cx="1080000" cy="1080000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268" name="Chord 267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269" name="Chord 268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70" name="Straight Connector 269"/>
            <p:cNvCxnSpPr>
              <a:stCxn id="269" idx="0"/>
              <a:endCxn id="268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1" name="Group 270"/>
          <p:cNvGrpSpPr/>
          <p:nvPr/>
        </p:nvGrpSpPr>
        <p:grpSpPr>
          <a:xfrm>
            <a:off x="8005469" y="2786754"/>
            <a:ext cx="540000" cy="540000"/>
            <a:chOff x="912785" y="547200"/>
            <a:chExt cx="1080000" cy="1080000"/>
          </a:xfrm>
          <a:solidFill>
            <a:srgbClr val="7F7F7F"/>
          </a:solidFill>
        </p:grpSpPr>
        <p:sp>
          <p:nvSpPr>
            <p:cNvPr id="272" name="Chord 271"/>
            <p:cNvSpPr/>
            <p:nvPr/>
          </p:nvSpPr>
          <p:spPr>
            <a:xfrm rot="5400000" flipH="1">
              <a:off x="912785" y="547200"/>
              <a:ext cx="1080000" cy="1080000"/>
            </a:xfrm>
            <a:prstGeom prst="chord">
              <a:avLst>
                <a:gd name="adj1" fmla="val 5425934"/>
                <a:gd name="adj2" fmla="val 16309995"/>
              </a:avLst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684000" tIns="46800" rIns="288000" bIns="46800" rtlCol="0" anchor="b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273" name="Chord 272"/>
            <p:cNvSpPr/>
            <p:nvPr/>
          </p:nvSpPr>
          <p:spPr>
            <a:xfrm rot="16200000" flipH="1">
              <a:off x="912785" y="547200"/>
              <a:ext cx="1080000" cy="1080000"/>
            </a:xfrm>
            <a:prstGeom prst="chord">
              <a:avLst>
                <a:gd name="adj1" fmla="val 5411537"/>
                <a:gd name="adj2" fmla="val 16146750"/>
              </a:avLst>
            </a:prstGeom>
            <a:grpFill/>
            <a:ln>
              <a:solidFill>
                <a:schemeClr val="tx1"/>
              </a:solidFill>
            </a:ln>
            <a:effectLst>
              <a:outerShdw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square" lIns="684000" tIns="46800" rIns="216000" bIns="46800" rtlCol="0" anchor="t" anchorCtr="1"/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</a:rPr>
                <a:t>1+b-c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cxnSp>
          <p:nvCxnSpPr>
            <p:cNvPr id="274" name="Straight Connector 273"/>
            <p:cNvCxnSpPr>
              <a:stCxn id="273" idx="0"/>
              <a:endCxn id="272" idx="0"/>
            </p:cNvCxnSpPr>
            <p:nvPr/>
          </p:nvCxnSpPr>
          <p:spPr>
            <a:xfrm flipH="1">
              <a:off x="912800" y="1085388"/>
              <a:ext cx="1079982" cy="588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5" name="Elbow Connector 274"/>
          <p:cNvCxnSpPr/>
          <p:nvPr/>
        </p:nvCxnSpPr>
        <p:spPr>
          <a:xfrm rot="10800000">
            <a:off x="1094304" y="294817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6" name="Elbow Connector 275"/>
          <p:cNvCxnSpPr/>
          <p:nvPr/>
        </p:nvCxnSpPr>
        <p:spPr>
          <a:xfrm rot="10800000">
            <a:off x="1094304" y="317359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7" name="Elbow Connector 276"/>
          <p:cNvCxnSpPr/>
          <p:nvPr/>
        </p:nvCxnSpPr>
        <p:spPr>
          <a:xfrm rot="10800000">
            <a:off x="1904585" y="2948181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8" name="Elbow Connector 277"/>
          <p:cNvCxnSpPr/>
          <p:nvPr/>
        </p:nvCxnSpPr>
        <p:spPr>
          <a:xfrm rot="10800000">
            <a:off x="1911569" y="317359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9" name="Elbow Connector 278"/>
          <p:cNvCxnSpPr/>
          <p:nvPr/>
        </p:nvCxnSpPr>
        <p:spPr>
          <a:xfrm rot="10800000">
            <a:off x="3540663" y="2948183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0" name="Elbow Connector 279"/>
          <p:cNvCxnSpPr/>
          <p:nvPr/>
        </p:nvCxnSpPr>
        <p:spPr>
          <a:xfrm rot="10800000">
            <a:off x="3540662" y="3173601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1" name="Elbow Connector 280"/>
          <p:cNvCxnSpPr/>
          <p:nvPr/>
        </p:nvCxnSpPr>
        <p:spPr>
          <a:xfrm rot="10800000">
            <a:off x="2718951" y="3173595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2" name="Elbow Connector 281"/>
          <p:cNvCxnSpPr/>
          <p:nvPr/>
        </p:nvCxnSpPr>
        <p:spPr>
          <a:xfrm rot="10800000">
            <a:off x="2718952" y="294817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3" name="Elbow Connector 282"/>
          <p:cNvCxnSpPr/>
          <p:nvPr/>
        </p:nvCxnSpPr>
        <p:spPr>
          <a:xfrm rot="10800000">
            <a:off x="8526288" y="2948200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4" name="Elbow Connector 283"/>
          <p:cNvCxnSpPr/>
          <p:nvPr/>
        </p:nvCxnSpPr>
        <p:spPr>
          <a:xfrm rot="10800000">
            <a:off x="6867149" y="317358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5" name="Elbow Connector 284"/>
          <p:cNvCxnSpPr/>
          <p:nvPr/>
        </p:nvCxnSpPr>
        <p:spPr>
          <a:xfrm rot="10800000">
            <a:off x="7700222" y="317358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6" name="Elbow Connector 285"/>
          <p:cNvCxnSpPr/>
          <p:nvPr/>
        </p:nvCxnSpPr>
        <p:spPr>
          <a:xfrm rot="10800000">
            <a:off x="7700222" y="2948195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7" name="Elbow Connector 286"/>
          <p:cNvCxnSpPr/>
          <p:nvPr/>
        </p:nvCxnSpPr>
        <p:spPr>
          <a:xfrm rot="10800000">
            <a:off x="6867148" y="2948192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8" name="Elbow Connector 287"/>
          <p:cNvCxnSpPr/>
          <p:nvPr/>
        </p:nvCxnSpPr>
        <p:spPr>
          <a:xfrm rot="10800000">
            <a:off x="6040673" y="3173591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9" name="Elbow Connector 288"/>
          <p:cNvCxnSpPr/>
          <p:nvPr/>
        </p:nvCxnSpPr>
        <p:spPr>
          <a:xfrm rot="10800000">
            <a:off x="6040674" y="2948175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0" name="Elbow Connector 289"/>
          <p:cNvCxnSpPr/>
          <p:nvPr/>
        </p:nvCxnSpPr>
        <p:spPr>
          <a:xfrm rot="10800000">
            <a:off x="5211508" y="3173593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1" name="Elbow Connector 290"/>
          <p:cNvCxnSpPr/>
          <p:nvPr/>
        </p:nvCxnSpPr>
        <p:spPr>
          <a:xfrm rot="10800000">
            <a:off x="5211508" y="294818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2" name="Elbow Connector 291"/>
          <p:cNvCxnSpPr/>
          <p:nvPr/>
        </p:nvCxnSpPr>
        <p:spPr>
          <a:xfrm rot="10800000">
            <a:off x="4378708" y="3173604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3" name="Elbow Connector 292"/>
          <p:cNvCxnSpPr/>
          <p:nvPr/>
        </p:nvCxnSpPr>
        <p:spPr>
          <a:xfrm rot="10800000">
            <a:off x="4378708" y="2948186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4" name="Elbow Connector 293"/>
          <p:cNvCxnSpPr/>
          <p:nvPr/>
        </p:nvCxnSpPr>
        <p:spPr>
          <a:xfrm rot="10800000">
            <a:off x="8526288" y="3173609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5" name="Elbow Connector 294"/>
          <p:cNvCxnSpPr/>
          <p:nvPr/>
        </p:nvCxnSpPr>
        <p:spPr>
          <a:xfrm rot="10800000">
            <a:off x="267497" y="3173607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6" name="Elbow Connector 295"/>
          <p:cNvCxnSpPr/>
          <p:nvPr/>
        </p:nvCxnSpPr>
        <p:spPr>
          <a:xfrm rot="10800000">
            <a:off x="267497" y="2948198"/>
            <a:ext cx="330983" cy="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9" name="TextBox 358"/>
          <p:cNvSpPr txBox="1"/>
          <p:nvPr/>
        </p:nvSpPr>
        <p:spPr>
          <a:xfrm>
            <a:off x="199457" y="2279386"/>
            <a:ext cx="1734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Generation 0:</a:t>
            </a:r>
            <a:endParaRPr lang="en-US" dirty="0"/>
          </a:p>
        </p:txBody>
      </p:sp>
      <p:sp>
        <p:nvSpPr>
          <p:cNvPr id="360" name="TextBox 359"/>
          <p:cNvSpPr txBox="1"/>
          <p:nvPr/>
        </p:nvSpPr>
        <p:spPr>
          <a:xfrm>
            <a:off x="5177487" y="3424740"/>
            <a:ext cx="2249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Replacement by </a:t>
            </a:r>
            <a:r>
              <a:rPr lang="en-US" sz="1400" b="1" dirty="0" err="1" smtClean="0"/>
              <a:t>neighbour</a:t>
            </a:r>
            <a:endParaRPr lang="en-US" sz="1400" b="1" dirty="0"/>
          </a:p>
        </p:txBody>
      </p:sp>
      <p:sp>
        <p:nvSpPr>
          <p:cNvPr id="361" name="TextBox 360"/>
          <p:cNvSpPr txBox="1"/>
          <p:nvPr/>
        </p:nvSpPr>
        <p:spPr>
          <a:xfrm>
            <a:off x="278837" y="4106745"/>
            <a:ext cx="1734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Generation 1:</a:t>
            </a:r>
            <a:endParaRPr lang="en-US" dirty="0"/>
          </a:p>
        </p:txBody>
      </p:sp>
      <p:cxnSp>
        <p:nvCxnSpPr>
          <p:cNvPr id="363" name="Straight Arrow Connector 362"/>
          <p:cNvCxnSpPr/>
          <p:nvPr/>
        </p:nvCxnSpPr>
        <p:spPr>
          <a:xfrm flipH="1" flipV="1">
            <a:off x="4989445" y="3338098"/>
            <a:ext cx="222062" cy="2405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911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823</Words>
  <Application>Microsoft Macintosh PowerPoint</Application>
  <PresentationFormat>On-screen Show (4:3)</PresentationFormat>
  <Paragraphs>196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University of Oxford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Wyatt</dc:creator>
  <cp:lastModifiedBy>Gregory Wyatt</cp:lastModifiedBy>
  <cp:revision>2</cp:revision>
  <dcterms:created xsi:type="dcterms:W3CDTF">2013-04-09T15:39:11Z</dcterms:created>
  <dcterms:modified xsi:type="dcterms:W3CDTF">2013-04-09T15:45:19Z</dcterms:modified>
</cp:coreProperties>
</file>